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51" r:id="rId1"/>
  </p:sldMasterIdLst>
  <p:notesMasterIdLst>
    <p:notesMasterId r:id="rId50"/>
  </p:notesMasterIdLst>
  <p:handoutMasterIdLst>
    <p:handoutMasterId r:id="rId51"/>
  </p:handoutMasterIdLst>
  <p:sldIdLst>
    <p:sldId id="305" r:id="rId2"/>
    <p:sldId id="257" r:id="rId3"/>
    <p:sldId id="273" r:id="rId4"/>
    <p:sldId id="258" r:id="rId5"/>
    <p:sldId id="275" r:id="rId6"/>
    <p:sldId id="306" r:id="rId7"/>
    <p:sldId id="307" r:id="rId8"/>
    <p:sldId id="276" r:id="rId9"/>
    <p:sldId id="309" r:id="rId10"/>
    <p:sldId id="267" r:id="rId11"/>
    <p:sldId id="345" r:id="rId12"/>
    <p:sldId id="268" r:id="rId13"/>
    <p:sldId id="346" r:id="rId14"/>
    <p:sldId id="310" r:id="rId15"/>
    <p:sldId id="277" r:id="rId16"/>
    <p:sldId id="278" r:id="rId17"/>
    <p:sldId id="279" r:id="rId18"/>
    <p:sldId id="347" r:id="rId19"/>
    <p:sldId id="269" r:id="rId20"/>
    <p:sldId id="321" r:id="rId21"/>
    <p:sldId id="320" r:id="rId22"/>
    <p:sldId id="270" r:id="rId23"/>
    <p:sldId id="298" r:id="rId24"/>
    <p:sldId id="300" r:id="rId25"/>
    <p:sldId id="322" r:id="rId26"/>
    <p:sldId id="301" r:id="rId27"/>
    <p:sldId id="348" r:id="rId28"/>
    <p:sldId id="349" r:id="rId29"/>
    <p:sldId id="323" r:id="rId30"/>
    <p:sldId id="271" r:id="rId31"/>
    <p:sldId id="302" r:id="rId32"/>
    <p:sldId id="303" r:id="rId33"/>
    <p:sldId id="304" r:id="rId34"/>
    <p:sldId id="328" r:id="rId35"/>
    <p:sldId id="329" r:id="rId36"/>
    <p:sldId id="331" r:id="rId37"/>
    <p:sldId id="332" r:id="rId38"/>
    <p:sldId id="333" r:id="rId39"/>
    <p:sldId id="350" r:id="rId40"/>
    <p:sldId id="336" r:id="rId41"/>
    <p:sldId id="337" r:id="rId42"/>
    <p:sldId id="338" r:id="rId43"/>
    <p:sldId id="339" r:id="rId44"/>
    <p:sldId id="342" r:id="rId45"/>
    <p:sldId id="351" r:id="rId46"/>
    <p:sldId id="324" r:id="rId47"/>
    <p:sldId id="325" r:id="rId48"/>
    <p:sldId id="326" r:id="rId49"/>
  </p:sldIdLst>
  <p:sldSz cx="9144000" cy="6858000" type="screen4x3"/>
  <p:notesSz cx="7077075" cy="9363075"/>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456">
          <p15:clr>
            <a:srgbClr val="A4A3A4"/>
          </p15:clr>
        </p15:guide>
        <p15:guide id="2" orient="horz" pos="1200">
          <p15:clr>
            <a:srgbClr val="A4A3A4"/>
          </p15:clr>
        </p15:guide>
        <p15:guide id="3" pos="4896">
          <p15:clr>
            <a:srgbClr val="A4A3A4"/>
          </p15:clr>
        </p15:guide>
        <p15:guide id="4" pos="5376">
          <p15:clr>
            <a:srgbClr val="A4A3A4"/>
          </p15:clr>
        </p15:guide>
        <p15:guide id="5" pos="1728">
          <p15:clr>
            <a:srgbClr val="A4A3A4"/>
          </p15:clr>
        </p15:guide>
        <p15:guide id="6" pos="288">
          <p15:clr>
            <a:srgbClr val="A4A3A4"/>
          </p15:clr>
        </p15:guide>
        <p15:guide id="7"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oren-Marie Durr" initials="LMD" lastIdx="3" clrIdx="0">
    <p:extLst/>
  </p:cmAuthor>
  <p:cmAuthor id="2" name="Rachel DiMaggio" initials="RD" lastIdx="4" clrIdx="1">
    <p:extLst>
      <p:ext uri="{19B8F6BF-5375-455C-9EA6-DF929625EA0E}">
        <p15:presenceInfo xmlns:p15="http://schemas.microsoft.com/office/powerpoint/2012/main" userId="S::rachel.dimaggio@ascendlearning.com::fa08c6a1-9dd1-4f09-91c6-7302fc25c78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37"/>
    <p:restoredTop sz="94708"/>
  </p:normalViewPr>
  <p:slideViewPr>
    <p:cSldViewPr>
      <p:cViewPr varScale="1">
        <p:scale>
          <a:sx n="88" d="100"/>
          <a:sy n="88" d="100"/>
        </p:scale>
        <p:origin x="1808" y="184"/>
      </p:cViewPr>
      <p:guideLst>
        <p:guide orient="horz" pos="3456"/>
        <p:guide orient="horz" pos="1200"/>
        <p:guide pos="4896"/>
        <p:guide pos="5376"/>
        <p:guide pos="1728"/>
        <p:guide pos="288"/>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A173F6-EA88-554C-B76C-7523E844AAD6}"/>
              </a:ext>
            </a:extLst>
          </p:cNvPr>
          <p:cNvSpPr>
            <a:spLocks noGrp="1"/>
          </p:cNvSpPr>
          <p:nvPr>
            <p:ph type="hdr" sz="quarter"/>
          </p:nvPr>
        </p:nvSpPr>
        <p:spPr>
          <a:xfrm>
            <a:off x="0" y="0"/>
            <a:ext cx="3067050" cy="468313"/>
          </a:xfrm>
          <a:prstGeom prst="rect">
            <a:avLst/>
          </a:prstGeom>
        </p:spPr>
        <p:txBody>
          <a:bodyPr vert="horz" lIns="91440" tIns="45720" rIns="91440" bIns="45720" rtlCol="0"/>
          <a:lstStyle>
            <a:lvl1pPr algn="l">
              <a:defRPr sz="1200">
                <a:latin typeface="Arial" charset="0"/>
                <a:ea typeface="+mn-ea"/>
                <a:cs typeface="+mn-cs"/>
              </a:defRPr>
            </a:lvl1pPr>
          </a:lstStyle>
          <a:p>
            <a:pPr>
              <a:defRPr/>
            </a:pPr>
            <a:endParaRPr lang="en-US" dirty="0"/>
          </a:p>
        </p:txBody>
      </p:sp>
      <p:sp>
        <p:nvSpPr>
          <p:cNvPr id="3" name="Date Placeholder 2">
            <a:extLst>
              <a:ext uri="{FF2B5EF4-FFF2-40B4-BE49-F238E27FC236}">
                <a16:creationId xmlns:a16="http://schemas.microsoft.com/office/drawing/2014/main" id="{7AE36ADB-F8B7-8046-8191-1429E96955F3}"/>
              </a:ext>
            </a:extLst>
          </p:cNvPr>
          <p:cNvSpPr>
            <a:spLocks noGrp="1"/>
          </p:cNvSpPr>
          <p:nvPr>
            <p:ph type="dt" sz="quarter" idx="1"/>
          </p:nvPr>
        </p:nvSpPr>
        <p:spPr>
          <a:xfrm>
            <a:off x="4008438" y="0"/>
            <a:ext cx="3067050" cy="468313"/>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9E0AFAD4-6AD5-B24E-BBAF-30EFC600CA9D}" type="datetimeFigureOut">
              <a:rPr lang="en-US"/>
              <a:pPr>
                <a:defRPr/>
              </a:pPr>
              <a:t>12/3/18</a:t>
            </a:fld>
            <a:endParaRPr lang="en-US" dirty="0"/>
          </a:p>
        </p:txBody>
      </p:sp>
      <p:sp>
        <p:nvSpPr>
          <p:cNvPr id="4" name="Footer Placeholder 3">
            <a:extLst>
              <a:ext uri="{FF2B5EF4-FFF2-40B4-BE49-F238E27FC236}">
                <a16:creationId xmlns:a16="http://schemas.microsoft.com/office/drawing/2014/main" id="{133C50ED-11B4-7B42-BAF9-C3361F42BE9D}"/>
              </a:ext>
            </a:extLst>
          </p:cNvPr>
          <p:cNvSpPr>
            <a:spLocks noGrp="1"/>
          </p:cNvSpPr>
          <p:nvPr>
            <p:ph type="ftr" sz="quarter" idx="2"/>
          </p:nvPr>
        </p:nvSpPr>
        <p:spPr>
          <a:xfrm>
            <a:off x="0" y="8893175"/>
            <a:ext cx="3067050" cy="468313"/>
          </a:xfrm>
          <a:prstGeom prst="rect">
            <a:avLst/>
          </a:prstGeom>
        </p:spPr>
        <p:txBody>
          <a:bodyPr vert="horz" lIns="91440" tIns="45720" rIns="91440" bIns="45720" rtlCol="0" anchor="b"/>
          <a:lstStyle>
            <a:lvl1pPr algn="l">
              <a:defRPr sz="1200">
                <a:latin typeface="Arial" charset="0"/>
                <a:ea typeface="+mn-ea"/>
                <a:cs typeface="+mn-cs"/>
              </a:defRPr>
            </a:lvl1pPr>
          </a:lstStyle>
          <a:p>
            <a:pPr>
              <a:defRPr/>
            </a:pPr>
            <a:endParaRPr lang="en-US" dirty="0"/>
          </a:p>
        </p:txBody>
      </p:sp>
      <p:sp>
        <p:nvSpPr>
          <p:cNvPr id="5" name="Slide Number Placeholder 4">
            <a:extLst>
              <a:ext uri="{FF2B5EF4-FFF2-40B4-BE49-F238E27FC236}">
                <a16:creationId xmlns:a16="http://schemas.microsoft.com/office/drawing/2014/main" id="{FEDF6777-CB23-674E-816E-C240BB53D9AA}"/>
              </a:ext>
            </a:extLst>
          </p:cNvPr>
          <p:cNvSpPr>
            <a:spLocks noGrp="1"/>
          </p:cNvSpPr>
          <p:nvPr>
            <p:ph type="sldNum" sz="quarter" idx="3"/>
          </p:nvPr>
        </p:nvSpPr>
        <p:spPr>
          <a:xfrm>
            <a:off x="4008438" y="8893175"/>
            <a:ext cx="3067050" cy="468313"/>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6CFCCF6E-7CA0-6446-AABD-DF2F4D076119}" type="slidenum">
              <a:rPr lang="en-US" altLang="en-US"/>
              <a:pPr/>
              <a:t>‹#›</a:t>
            </a:fld>
            <a:endParaRPr lang="en-US" altLang="en-US" dirty="0"/>
          </a:p>
        </p:txBody>
      </p:sp>
    </p:spTree>
    <p:extLst>
      <p:ext uri="{BB962C8B-B14F-4D97-AF65-F5344CB8AC3E}">
        <p14:creationId xmlns:p14="http://schemas.microsoft.com/office/powerpoint/2010/main" val="2364041546"/>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4BB0ADF4-B234-784A-8C8D-00FA38D6129A}"/>
              </a:ext>
            </a:extLst>
          </p:cNvPr>
          <p:cNvSpPr>
            <a:spLocks noGrp="1" noChangeArrowheads="1"/>
          </p:cNvSpPr>
          <p:nvPr>
            <p:ph type="hdr" sz="quarter"/>
          </p:nvPr>
        </p:nvSpPr>
        <p:spPr bwMode="auto">
          <a:xfrm>
            <a:off x="0" y="0"/>
            <a:ext cx="3067050" cy="468313"/>
          </a:xfrm>
          <a:prstGeom prst="rect">
            <a:avLst/>
          </a:prstGeom>
          <a:noFill/>
          <a:ln w="9525">
            <a:noFill/>
            <a:miter lim="800000"/>
            <a:headEnd/>
            <a:tailEnd/>
          </a:ln>
          <a:effectLst/>
        </p:spPr>
        <p:txBody>
          <a:bodyPr vert="horz" wrap="square" lIns="93936" tIns="46968" rIns="93936" bIns="46968" numCol="1" anchor="t" anchorCtr="0" compatLnSpc="1">
            <a:prstTxWarp prst="textNoShape">
              <a:avLst/>
            </a:prstTxWarp>
          </a:bodyPr>
          <a:lstStyle>
            <a:lvl1pPr>
              <a:defRPr sz="1200">
                <a:latin typeface="Times" pitchFamily="64" charset="0"/>
                <a:ea typeface="+mn-ea"/>
                <a:cs typeface="+mn-cs"/>
              </a:defRPr>
            </a:lvl1pPr>
          </a:lstStyle>
          <a:p>
            <a:pPr>
              <a:defRPr/>
            </a:pPr>
            <a:endParaRPr lang="en-US" dirty="0"/>
          </a:p>
        </p:txBody>
      </p:sp>
      <p:sp>
        <p:nvSpPr>
          <p:cNvPr id="25603" name="Rectangle 3">
            <a:extLst>
              <a:ext uri="{FF2B5EF4-FFF2-40B4-BE49-F238E27FC236}">
                <a16:creationId xmlns:a16="http://schemas.microsoft.com/office/drawing/2014/main" id="{323E20E6-65E4-E840-BA52-7C8820AFD455}"/>
              </a:ext>
            </a:extLst>
          </p:cNvPr>
          <p:cNvSpPr>
            <a:spLocks noGrp="1" noChangeArrowheads="1"/>
          </p:cNvSpPr>
          <p:nvPr>
            <p:ph type="dt" idx="1"/>
          </p:nvPr>
        </p:nvSpPr>
        <p:spPr bwMode="auto">
          <a:xfrm>
            <a:off x="4010025" y="0"/>
            <a:ext cx="3067050" cy="468313"/>
          </a:xfrm>
          <a:prstGeom prst="rect">
            <a:avLst/>
          </a:prstGeom>
          <a:noFill/>
          <a:ln w="9525">
            <a:noFill/>
            <a:miter lim="800000"/>
            <a:headEnd/>
            <a:tailEnd/>
          </a:ln>
          <a:effectLst/>
        </p:spPr>
        <p:txBody>
          <a:bodyPr vert="horz" wrap="square" lIns="93936" tIns="46968" rIns="93936" bIns="46968" numCol="1" anchor="t" anchorCtr="0" compatLnSpc="1">
            <a:prstTxWarp prst="textNoShape">
              <a:avLst/>
            </a:prstTxWarp>
          </a:bodyPr>
          <a:lstStyle>
            <a:lvl1pPr algn="r">
              <a:defRPr sz="1200">
                <a:latin typeface="Times" pitchFamily="64" charset="0"/>
                <a:ea typeface="+mn-ea"/>
                <a:cs typeface="+mn-cs"/>
              </a:defRPr>
            </a:lvl1pPr>
          </a:lstStyle>
          <a:p>
            <a:pPr>
              <a:defRPr/>
            </a:pPr>
            <a:endParaRPr lang="en-US" dirty="0"/>
          </a:p>
        </p:txBody>
      </p:sp>
      <p:sp>
        <p:nvSpPr>
          <p:cNvPr id="56324" name="Rectangle 4">
            <a:extLst>
              <a:ext uri="{FF2B5EF4-FFF2-40B4-BE49-F238E27FC236}">
                <a16:creationId xmlns:a16="http://schemas.microsoft.com/office/drawing/2014/main" id="{13E92650-5033-9C43-A92C-370572DD609C}"/>
              </a:ext>
            </a:extLst>
          </p:cNvPr>
          <p:cNvSpPr>
            <a:spLocks noGrp="1" noRot="1" noChangeAspect="1" noChangeArrowheads="1" noTextEdit="1"/>
          </p:cNvSpPr>
          <p:nvPr>
            <p:ph type="sldImg" idx="2"/>
          </p:nvPr>
        </p:nvSpPr>
        <p:spPr bwMode="auto">
          <a:xfrm>
            <a:off x="1196975" y="701675"/>
            <a:ext cx="4683125" cy="351155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5605" name="Rectangle 5">
            <a:extLst>
              <a:ext uri="{FF2B5EF4-FFF2-40B4-BE49-F238E27FC236}">
                <a16:creationId xmlns:a16="http://schemas.microsoft.com/office/drawing/2014/main" id="{30E03661-A924-CF47-8CE0-850C5CB080E1}"/>
              </a:ext>
            </a:extLst>
          </p:cNvPr>
          <p:cNvSpPr>
            <a:spLocks noGrp="1" noChangeArrowheads="1"/>
          </p:cNvSpPr>
          <p:nvPr>
            <p:ph type="body" sz="quarter" idx="3"/>
          </p:nvPr>
        </p:nvSpPr>
        <p:spPr bwMode="auto">
          <a:xfrm>
            <a:off x="942975" y="4448175"/>
            <a:ext cx="5191125" cy="4213225"/>
          </a:xfrm>
          <a:prstGeom prst="rect">
            <a:avLst/>
          </a:prstGeom>
          <a:noFill/>
          <a:ln w="9525">
            <a:noFill/>
            <a:miter lim="800000"/>
            <a:headEnd/>
            <a:tailEnd/>
          </a:ln>
          <a:effectLst/>
        </p:spPr>
        <p:txBody>
          <a:bodyPr vert="horz" wrap="square" lIns="93936" tIns="46968" rIns="93936" bIns="469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606" name="Rectangle 6">
            <a:extLst>
              <a:ext uri="{FF2B5EF4-FFF2-40B4-BE49-F238E27FC236}">
                <a16:creationId xmlns:a16="http://schemas.microsoft.com/office/drawing/2014/main" id="{8C968759-EAFD-5D47-A027-A4FF2A3C0EE1}"/>
              </a:ext>
            </a:extLst>
          </p:cNvPr>
          <p:cNvSpPr>
            <a:spLocks noGrp="1" noChangeArrowheads="1"/>
          </p:cNvSpPr>
          <p:nvPr>
            <p:ph type="ftr" sz="quarter" idx="4"/>
          </p:nvPr>
        </p:nvSpPr>
        <p:spPr bwMode="auto">
          <a:xfrm>
            <a:off x="0" y="8894763"/>
            <a:ext cx="3067050" cy="468312"/>
          </a:xfrm>
          <a:prstGeom prst="rect">
            <a:avLst/>
          </a:prstGeom>
          <a:noFill/>
          <a:ln w="9525">
            <a:noFill/>
            <a:miter lim="800000"/>
            <a:headEnd/>
            <a:tailEnd/>
          </a:ln>
          <a:effectLst/>
        </p:spPr>
        <p:txBody>
          <a:bodyPr vert="horz" wrap="square" lIns="93936" tIns="46968" rIns="93936" bIns="46968" numCol="1" anchor="b" anchorCtr="0" compatLnSpc="1">
            <a:prstTxWarp prst="textNoShape">
              <a:avLst/>
            </a:prstTxWarp>
          </a:bodyPr>
          <a:lstStyle>
            <a:lvl1pPr>
              <a:defRPr sz="1200">
                <a:latin typeface="Times" pitchFamily="64" charset="0"/>
                <a:ea typeface="+mn-ea"/>
                <a:cs typeface="+mn-cs"/>
              </a:defRPr>
            </a:lvl1pPr>
          </a:lstStyle>
          <a:p>
            <a:pPr>
              <a:defRPr/>
            </a:pPr>
            <a:endParaRPr lang="en-US" dirty="0"/>
          </a:p>
        </p:txBody>
      </p:sp>
      <p:sp>
        <p:nvSpPr>
          <p:cNvPr id="25607" name="Rectangle 7">
            <a:extLst>
              <a:ext uri="{FF2B5EF4-FFF2-40B4-BE49-F238E27FC236}">
                <a16:creationId xmlns:a16="http://schemas.microsoft.com/office/drawing/2014/main" id="{35565E97-DDC5-1D48-A83B-F7A44FE1B4AB}"/>
              </a:ext>
            </a:extLst>
          </p:cNvPr>
          <p:cNvSpPr>
            <a:spLocks noGrp="1" noChangeArrowheads="1"/>
          </p:cNvSpPr>
          <p:nvPr>
            <p:ph type="sldNum" sz="quarter" idx="5"/>
          </p:nvPr>
        </p:nvSpPr>
        <p:spPr bwMode="auto">
          <a:xfrm>
            <a:off x="4010025" y="8894763"/>
            <a:ext cx="3067050" cy="468312"/>
          </a:xfrm>
          <a:prstGeom prst="rect">
            <a:avLst/>
          </a:prstGeom>
          <a:noFill/>
          <a:ln w="9525">
            <a:noFill/>
            <a:miter lim="800000"/>
            <a:headEnd/>
            <a:tailEnd/>
          </a:ln>
          <a:effectLst/>
        </p:spPr>
        <p:txBody>
          <a:bodyPr vert="horz" wrap="square" lIns="93936" tIns="46968" rIns="93936" bIns="46968" numCol="1" anchor="b" anchorCtr="0" compatLnSpc="1">
            <a:prstTxWarp prst="textNoShape">
              <a:avLst/>
            </a:prstTxWarp>
          </a:bodyPr>
          <a:lstStyle>
            <a:lvl1pPr algn="r">
              <a:defRPr sz="1200">
                <a:latin typeface="Times" pitchFamily="2" charset="0"/>
              </a:defRPr>
            </a:lvl1pPr>
          </a:lstStyle>
          <a:p>
            <a:fld id="{289FDC64-591F-3941-A510-80B3792E8490}" type="slidenum">
              <a:rPr lang="en-US" altLang="en-US"/>
              <a:pPr/>
              <a:t>‹#›</a:t>
            </a:fld>
            <a:endParaRPr lang="en-US" altLang="en-US" dirty="0"/>
          </a:p>
        </p:txBody>
      </p:sp>
    </p:spTree>
    <p:extLst>
      <p:ext uri="{BB962C8B-B14F-4D97-AF65-F5344CB8AC3E}">
        <p14:creationId xmlns:p14="http://schemas.microsoft.com/office/powerpoint/2010/main" val="29169701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6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a:extLst>
              <a:ext uri="{FF2B5EF4-FFF2-40B4-BE49-F238E27FC236}">
                <a16:creationId xmlns:a16="http://schemas.microsoft.com/office/drawing/2014/main" id="{F9AFD729-D772-EC4A-BA30-A123CB1A6A40}"/>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415BC873-C832-6E40-8D4A-DEC9A96D6EBD}" type="slidenum">
              <a:rPr lang="en-US" altLang="en-US" sz="1200">
                <a:latin typeface="Times" pitchFamily="2" charset="0"/>
              </a:rPr>
              <a:pPr/>
              <a:t>1</a:t>
            </a:fld>
            <a:endParaRPr lang="en-US" altLang="en-US" sz="1200" dirty="0">
              <a:latin typeface="Times" pitchFamily="2" charset="0"/>
            </a:endParaRPr>
          </a:p>
        </p:txBody>
      </p:sp>
      <p:sp>
        <p:nvSpPr>
          <p:cNvPr id="57347" name="Rectangle 2">
            <a:extLst>
              <a:ext uri="{FF2B5EF4-FFF2-40B4-BE49-F238E27FC236}">
                <a16:creationId xmlns:a16="http://schemas.microsoft.com/office/drawing/2014/main" id="{8BF41A0E-E1EF-4343-8DCA-C5479E7769E2}"/>
              </a:ext>
            </a:extLst>
          </p:cNvPr>
          <p:cNvSpPr>
            <a:spLocks noGrp="1" noRot="1" noChangeAspect="1" noChangeArrowheads="1" noTextEdit="1"/>
          </p:cNvSpPr>
          <p:nvPr>
            <p:ph type="sldImg"/>
          </p:nvPr>
        </p:nvSpPr>
        <p:spPr>
          <a:ln/>
        </p:spPr>
      </p:sp>
      <p:sp>
        <p:nvSpPr>
          <p:cNvPr id="57348" name="Rectangle 3">
            <a:extLst>
              <a:ext uri="{FF2B5EF4-FFF2-40B4-BE49-F238E27FC236}">
                <a16:creationId xmlns:a16="http://schemas.microsoft.com/office/drawing/2014/main" id="{97DAA0DB-7235-9C41-9398-B6215A9D8644}"/>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1503991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a:extLst>
              <a:ext uri="{FF2B5EF4-FFF2-40B4-BE49-F238E27FC236}">
                <a16:creationId xmlns:a16="http://schemas.microsoft.com/office/drawing/2014/main" id="{2A25F860-AE9E-3F4C-86A6-AC32D9C6E998}"/>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6C11875C-91BC-8F4D-B51B-E523EC99D698}" type="slidenum">
              <a:rPr lang="en-US" altLang="en-US" sz="1200">
                <a:latin typeface="Times" pitchFamily="2" charset="0"/>
              </a:rPr>
              <a:pPr/>
              <a:t>10</a:t>
            </a:fld>
            <a:endParaRPr lang="en-US" altLang="en-US" sz="1200" dirty="0">
              <a:latin typeface="Times" pitchFamily="2" charset="0"/>
            </a:endParaRPr>
          </a:p>
        </p:txBody>
      </p:sp>
      <p:sp>
        <p:nvSpPr>
          <p:cNvPr id="67587" name="Rectangle 2">
            <a:extLst>
              <a:ext uri="{FF2B5EF4-FFF2-40B4-BE49-F238E27FC236}">
                <a16:creationId xmlns:a16="http://schemas.microsoft.com/office/drawing/2014/main" id="{4A79EA1D-920B-1948-B7C3-6823B5C412C6}"/>
              </a:ext>
            </a:extLst>
          </p:cNvPr>
          <p:cNvSpPr>
            <a:spLocks noGrp="1" noRot="1" noChangeAspect="1" noChangeArrowheads="1" noTextEdit="1"/>
          </p:cNvSpPr>
          <p:nvPr>
            <p:ph type="sldImg"/>
          </p:nvPr>
        </p:nvSpPr>
        <p:spPr>
          <a:ln/>
        </p:spPr>
      </p:sp>
      <p:sp>
        <p:nvSpPr>
          <p:cNvPr id="67588" name="Rectangle 3">
            <a:extLst>
              <a:ext uri="{FF2B5EF4-FFF2-40B4-BE49-F238E27FC236}">
                <a16:creationId xmlns:a16="http://schemas.microsoft.com/office/drawing/2014/main" id="{5ECA68E2-6C16-774B-B773-ACCAA5A48B08}"/>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1652294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a:extLst>
              <a:ext uri="{FF2B5EF4-FFF2-40B4-BE49-F238E27FC236}">
                <a16:creationId xmlns:a16="http://schemas.microsoft.com/office/drawing/2014/main" id="{21D1A7A8-5006-9940-9CB7-76E104DD69FA}"/>
              </a:ext>
            </a:extLst>
          </p:cNvPr>
          <p:cNvSpPr txBox="1">
            <a:spLocks noGrp="1" noChangeArrowheads="1"/>
          </p:cNvSpPr>
          <p:nvPr/>
        </p:nvSpPr>
        <p:spPr bwMode="auto">
          <a:xfrm>
            <a:off x="4010025" y="8894763"/>
            <a:ext cx="3067050" cy="468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3936" tIns="46968" rIns="93936" bIns="46968"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fld id="{8B2E1CD0-02B0-9645-9629-FC72C88E05FB}" type="slidenum">
              <a:rPr lang="en-US" altLang="en-US" sz="1200">
                <a:latin typeface="Times" pitchFamily="2" charset="0"/>
              </a:rPr>
              <a:pPr algn="r"/>
              <a:t>11</a:t>
            </a:fld>
            <a:endParaRPr lang="en-US" altLang="en-US" sz="1200" dirty="0">
              <a:latin typeface="Times" pitchFamily="2" charset="0"/>
            </a:endParaRPr>
          </a:p>
        </p:txBody>
      </p:sp>
      <p:sp>
        <p:nvSpPr>
          <p:cNvPr id="68611" name="Rectangle 2">
            <a:extLst>
              <a:ext uri="{FF2B5EF4-FFF2-40B4-BE49-F238E27FC236}">
                <a16:creationId xmlns:a16="http://schemas.microsoft.com/office/drawing/2014/main" id="{A78AB3D2-51E0-854A-BB6F-94F9F6EAD4CF}"/>
              </a:ext>
            </a:extLst>
          </p:cNvPr>
          <p:cNvSpPr>
            <a:spLocks noGrp="1" noRot="1" noChangeAspect="1" noChangeArrowheads="1" noTextEdit="1"/>
          </p:cNvSpPr>
          <p:nvPr>
            <p:ph type="sldImg"/>
          </p:nvPr>
        </p:nvSpPr>
        <p:spPr>
          <a:ln/>
        </p:spPr>
      </p:sp>
      <p:sp>
        <p:nvSpPr>
          <p:cNvPr id="68612" name="Rectangle 3">
            <a:extLst>
              <a:ext uri="{FF2B5EF4-FFF2-40B4-BE49-F238E27FC236}">
                <a16:creationId xmlns:a16="http://schemas.microsoft.com/office/drawing/2014/main" id="{9664FE81-22FF-0941-85DA-912F3C217332}"/>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40021773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6A4400CA-D61C-0944-A95A-BD24721DAFE7}"/>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D1917A22-2082-6040-AC4A-ADC711E663F7}" type="slidenum">
              <a:rPr lang="en-US" altLang="en-US" sz="1200">
                <a:latin typeface="Times" pitchFamily="2" charset="0"/>
              </a:rPr>
              <a:pPr/>
              <a:t>12</a:t>
            </a:fld>
            <a:endParaRPr lang="en-US" altLang="en-US" sz="1200" dirty="0">
              <a:latin typeface="Times" pitchFamily="2" charset="0"/>
            </a:endParaRPr>
          </a:p>
        </p:txBody>
      </p:sp>
      <p:sp>
        <p:nvSpPr>
          <p:cNvPr id="69635" name="Rectangle 2">
            <a:extLst>
              <a:ext uri="{FF2B5EF4-FFF2-40B4-BE49-F238E27FC236}">
                <a16:creationId xmlns:a16="http://schemas.microsoft.com/office/drawing/2014/main" id="{6561A5AC-977A-CA4E-AEC7-F3C52BC1D102}"/>
              </a:ext>
            </a:extLst>
          </p:cNvPr>
          <p:cNvSpPr>
            <a:spLocks noGrp="1" noRot="1" noChangeAspect="1" noChangeArrowheads="1" noTextEdit="1"/>
          </p:cNvSpPr>
          <p:nvPr>
            <p:ph type="sldImg"/>
          </p:nvPr>
        </p:nvSpPr>
        <p:spPr>
          <a:ln/>
        </p:spPr>
      </p:sp>
      <p:sp>
        <p:nvSpPr>
          <p:cNvPr id="69636" name="Rectangle 3">
            <a:extLst>
              <a:ext uri="{FF2B5EF4-FFF2-40B4-BE49-F238E27FC236}">
                <a16:creationId xmlns:a16="http://schemas.microsoft.com/office/drawing/2014/main" id="{0A342E86-66A3-6F4D-9D37-A2C7E58397CA}"/>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8394637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a:extLst>
              <a:ext uri="{FF2B5EF4-FFF2-40B4-BE49-F238E27FC236}">
                <a16:creationId xmlns:a16="http://schemas.microsoft.com/office/drawing/2014/main" id="{7438F6CC-70D5-1E44-89AF-4092037935F2}"/>
              </a:ext>
            </a:extLst>
          </p:cNvPr>
          <p:cNvSpPr txBox="1">
            <a:spLocks noGrp="1" noChangeArrowheads="1"/>
          </p:cNvSpPr>
          <p:nvPr/>
        </p:nvSpPr>
        <p:spPr bwMode="auto">
          <a:xfrm>
            <a:off x="4010025" y="8894763"/>
            <a:ext cx="3067050" cy="468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3936" tIns="46968" rIns="93936" bIns="46968"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fld id="{6F32A011-3796-6E47-8C92-97E2A41A30B1}" type="slidenum">
              <a:rPr lang="en-US" altLang="en-US" sz="1200">
                <a:latin typeface="Times" pitchFamily="2" charset="0"/>
              </a:rPr>
              <a:pPr algn="r"/>
              <a:t>13</a:t>
            </a:fld>
            <a:endParaRPr lang="en-US" altLang="en-US" sz="1200" dirty="0">
              <a:latin typeface="Times" pitchFamily="2" charset="0"/>
            </a:endParaRPr>
          </a:p>
        </p:txBody>
      </p:sp>
      <p:sp>
        <p:nvSpPr>
          <p:cNvPr id="70659" name="Rectangle 2">
            <a:extLst>
              <a:ext uri="{FF2B5EF4-FFF2-40B4-BE49-F238E27FC236}">
                <a16:creationId xmlns:a16="http://schemas.microsoft.com/office/drawing/2014/main" id="{01A1207A-9D60-B744-9DC8-61912B965878}"/>
              </a:ext>
            </a:extLst>
          </p:cNvPr>
          <p:cNvSpPr>
            <a:spLocks noGrp="1" noRot="1" noChangeAspect="1" noChangeArrowheads="1" noTextEdit="1"/>
          </p:cNvSpPr>
          <p:nvPr>
            <p:ph type="sldImg"/>
          </p:nvPr>
        </p:nvSpPr>
        <p:spPr>
          <a:ln/>
        </p:spPr>
      </p:sp>
      <p:sp>
        <p:nvSpPr>
          <p:cNvPr id="70660" name="Rectangle 3">
            <a:extLst>
              <a:ext uri="{FF2B5EF4-FFF2-40B4-BE49-F238E27FC236}">
                <a16:creationId xmlns:a16="http://schemas.microsoft.com/office/drawing/2014/main" id="{07D6683F-759C-A540-94B7-D4590FBFDAA0}"/>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7370320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a:extLst>
              <a:ext uri="{FF2B5EF4-FFF2-40B4-BE49-F238E27FC236}">
                <a16:creationId xmlns:a16="http://schemas.microsoft.com/office/drawing/2014/main" id="{6C0AD1E7-E528-AF41-9A9B-8FDF1DCAF7F8}"/>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9547E97-F7EC-384F-9763-2C19AE875890}" type="slidenum">
              <a:rPr lang="en-US" altLang="en-US" sz="1200">
                <a:latin typeface="Times" pitchFamily="2" charset="0"/>
              </a:rPr>
              <a:pPr/>
              <a:t>14</a:t>
            </a:fld>
            <a:endParaRPr lang="en-US" altLang="en-US" sz="1200" dirty="0">
              <a:latin typeface="Times" pitchFamily="2" charset="0"/>
            </a:endParaRPr>
          </a:p>
        </p:txBody>
      </p:sp>
      <p:sp>
        <p:nvSpPr>
          <p:cNvPr id="72707" name="Rectangle 2">
            <a:extLst>
              <a:ext uri="{FF2B5EF4-FFF2-40B4-BE49-F238E27FC236}">
                <a16:creationId xmlns:a16="http://schemas.microsoft.com/office/drawing/2014/main" id="{47DB987D-1DD9-AF49-B0DB-D72434E46910}"/>
              </a:ext>
            </a:extLst>
          </p:cNvPr>
          <p:cNvSpPr>
            <a:spLocks noGrp="1" noRot="1" noChangeAspect="1" noChangeArrowheads="1" noTextEdit="1"/>
          </p:cNvSpPr>
          <p:nvPr>
            <p:ph type="sldImg"/>
          </p:nvPr>
        </p:nvSpPr>
        <p:spPr>
          <a:ln/>
        </p:spPr>
      </p:sp>
      <p:sp>
        <p:nvSpPr>
          <p:cNvPr id="72708" name="Rectangle 3">
            <a:extLst>
              <a:ext uri="{FF2B5EF4-FFF2-40B4-BE49-F238E27FC236}">
                <a16:creationId xmlns:a16="http://schemas.microsoft.com/office/drawing/2014/main" id="{A2F349DE-BCDB-C749-8414-FFDA9006DCFC}"/>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3728498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E492C4EE-04B7-2948-A7B8-C907B9D0AF24}"/>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45E4BC3-2EF7-F848-9709-E41F04DDF22C}" type="slidenum">
              <a:rPr lang="en-US" altLang="en-US" sz="1200">
                <a:latin typeface="Times" pitchFamily="2" charset="0"/>
              </a:rPr>
              <a:pPr/>
              <a:t>15</a:t>
            </a:fld>
            <a:endParaRPr lang="en-US" altLang="en-US" sz="1200" dirty="0">
              <a:latin typeface="Times" pitchFamily="2" charset="0"/>
            </a:endParaRPr>
          </a:p>
        </p:txBody>
      </p:sp>
      <p:sp>
        <p:nvSpPr>
          <p:cNvPr id="73731" name="Rectangle 2">
            <a:extLst>
              <a:ext uri="{FF2B5EF4-FFF2-40B4-BE49-F238E27FC236}">
                <a16:creationId xmlns:a16="http://schemas.microsoft.com/office/drawing/2014/main" id="{07708C5F-1928-4946-9A42-65B16217EAA9}"/>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2CB548F6-6EBE-234F-8AAA-51270760E797}"/>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41214410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a:extLst>
              <a:ext uri="{FF2B5EF4-FFF2-40B4-BE49-F238E27FC236}">
                <a16:creationId xmlns:a16="http://schemas.microsoft.com/office/drawing/2014/main" id="{0DF11865-CE87-2D4B-9BEA-6F69E815FAA0}"/>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4BB475F-77D5-0940-856A-892319200B6C}" type="slidenum">
              <a:rPr lang="en-US" altLang="en-US" sz="1200">
                <a:latin typeface="Times" pitchFamily="2" charset="0"/>
              </a:rPr>
              <a:pPr/>
              <a:t>16</a:t>
            </a:fld>
            <a:endParaRPr lang="en-US" altLang="en-US" sz="1200" dirty="0">
              <a:latin typeface="Times" pitchFamily="2" charset="0"/>
            </a:endParaRPr>
          </a:p>
        </p:txBody>
      </p:sp>
      <p:sp>
        <p:nvSpPr>
          <p:cNvPr id="74755" name="Rectangle 2">
            <a:extLst>
              <a:ext uri="{FF2B5EF4-FFF2-40B4-BE49-F238E27FC236}">
                <a16:creationId xmlns:a16="http://schemas.microsoft.com/office/drawing/2014/main" id="{1634D1D6-4E15-3A49-824C-F2CA95BA8224}"/>
              </a:ext>
            </a:extLst>
          </p:cNvPr>
          <p:cNvSpPr>
            <a:spLocks noGrp="1" noRot="1" noChangeAspect="1" noChangeArrowheads="1" noTextEdit="1"/>
          </p:cNvSpPr>
          <p:nvPr>
            <p:ph type="sldImg"/>
          </p:nvPr>
        </p:nvSpPr>
        <p:spPr>
          <a:ln/>
        </p:spPr>
      </p:sp>
      <p:sp>
        <p:nvSpPr>
          <p:cNvPr id="74756" name="Rectangle 3">
            <a:extLst>
              <a:ext uri="{FF2B5EF4-FFF2-40B4-BE49-F238E27FC236}">
                <a16:creationId xmlns:a16="http://schemas.microsoft.com/office/drawing/2014/main" id="{FF57FF75-1BBF-534F-82FF-24BEFE58ADDB}"/>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8776843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78C16616-8EE0-1C41-8B2F-E2B08ABC5558}"/>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002CC8C-C58E-BF4D-A195-E47CA6F7450C}" type="slidenum">
              <a:rPr lang="en-US" altLang="en-US" sz="1200">
                <a:latin typeface="Times" pitchFamily="2" charset="0"/>
              </a:rPr>
              <a:pPr/>
              <a:t>17</a:t>
            </a:fld>
            <a:endParaRPr lang="en-US" altLang="en-US" sz="1200" dirty="0">
              <a:latin typeface="Times" pitchFamily="2" charset="0"/>
            </a:endParaRPr>
          </a:p>
        </p:txBody>
      </p:sp>
      <p:sp>
        <p:nvSpPr>
          <p:cNvPr id="75779" name="Rectangle 2">
            <a:extLst>
              <a:ext uri="{FF2B5EF4-FFF2-40B4-BE49-F238E27FC236}">
                <a16:creationId xmlns:a16="http://schemas.microsoft.com/office/drawing/2014/main" id="{6DBA624B-563B-454C-B121-B2D66F97ED44}"/>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3EF5C256-2280-7047-BEBB-11A19550CDD9}"/>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3783070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a:extLst>
              <a:ext uri="{FF2B5EF4-FFF2-40B4-BE49-F238E27FC236}">
                <a16:creationId xmlns:a16="http://schemas.microsoft.com/office/drawing/2014/main" id="{89C6521C-EBFC-374C-8715-F5E11A29D528}"/>
              </a:ext>
            </a:extLst>
          </p:cNvPr>
          <p:cNvSpPr txBox="1">
            <a:spLocks noGrp="1" noChangeArrowheads="1"/>
          </p:cNvSpPr>
          <p:nvPr/>
        </p:nvSpPr>
        <p:spPr bwMode="auto">
          <a:xfrm>
            <a:off x="4010025" y="8894763"/>
            <a:ext cx="3067050" cy="468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3936" tIns="46968" rIns="93936" bIns="46968"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fld id="{74774D2A-7F95-6F44-B6AB-086BEB2E0CD1}" type="slidenum">
              <a:rPr lang="en-US" altLang="en-US" sz="1200">
                <a:latin typeface="Times" pitchFamily="2" charset="0"/>
              </a:rPr>
              <a:pPr algn="r"/>
              <a:t>18</a:t>
            </a:fld>
            <a:endParaRPr lang="en-US" altLang="en-US" sz="1200" dirty="0">
              <a:latin typeface="Times" pitchFamily="2" charset="0"/>
            </a:endParaRPr>
          </a:p>
        </p:txBody>
      </p:sp>
      <p:sp>
        <p:nvSpPr>
          <p:cNvPr id="76803" name="Rectangle 2">
            <a:extLst>
              <a:ext uri="{FF2B5EF4-FFF2-40B4-BE49-F238E27FC236}">
                <a16:creationId xmlns:a16="http://schemas.microsoft.com/office/drawing/2014/main" id="{D44446DF-FEFC-F04F-AA9E-A516CDCFAE46}"/>
              </a:ext>
            </a:extLst>
          </p:cNvPr>
          <p:cNvSpPr>
            <a:spLocks noGrp="1" noRot="1" noChangeAspect="1" noChangeArrowheads="1" noTextEdit="1"/>
          </p:cNvSpPr>
          <p:nvPr>
            <p:ph type="sldImg"/>
          </p:nvPr>
        </p:nvSpPr>
        <p:spPr>
          <a:ln/>
        </p:spPr>
      </p:sp>
      <p:sp>
        <p:nvSpPr>
          <p:cNvPr id="76804" name="Rectangle 3">
            <a:extLst>
              <a:ext uri="{FF2B5EF4-FFF2-40B4-BE49-F238E27FC236}">
                <a16:creationId xmlns:a16="http://schemas.microsoft.com/office/drawing/2014/main" id="{043C1F1C-1BDC-A240-8FDD-BA2ADF21E615}"/>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5159317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a:extLst>
              <a:ext uri="{FF2B5EF4-FFF2-40B4-BE49-F238E27FC236}">
                <a16:creationId xmlns:a16="http://schemas.microsoft.com/office/drawing/2014/main" id="{0C39B730-B560-4C43-8A49-FD24B93BD444}"/>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00D9012B-6468-BD4F-94E5-CB0C9414C3D6}" type="slidenum">
              <a:rPr lang="en-US" altLang="en-US" sz="1200">
                <a:latin typeface="Times" pitchFamily="2" charset="0"/>
              </a:rPr>
              <a:pPr/>
              <a:t>19</a:t>
            </a:fld>
            <a:endParaRPr lang="en-US" altLang="en-US" sz="1200" dirty="0">
              <a:latin typeface="Times" pitchFamily="2" charset="0"/>
            </a:endParaRPr>
          </a:p>
        </p:txBody>
      </p:sp>
      <p:sp>
        <p:nvSpPr>
          <p:cNvPr id="77827" name="Rectangle 2">
            <a:extLst>
              <a:ext uri="{FF2B5EF4-FFF2-40B4-BE49-F238E27FC236}">
                <a16:creationId xmlns:a16="http://schemas.microsoft.com/office/drawing/2014/main" id="{AF3AAAB4-4FE0-134F-83C4-81E3DD5FDF14}"/>
              </a:ext>
            </a:extLst>
          </p:cNvPr>
          <p:cNvSpPr>
            <a:spLocks noGrp="1" noRot="1" noChangeAspect="1" noChangeArrowheads="1" noTextEdit="1"/>
          </p:cNvSpPr>
          <p:nvPr>
            <p:ph type="sldImg"/>
          </p:nvPr>
        </p:nvSpPr>
        <p:spPr>
          <a:ln/>
        </p:spPr>
      </p:sp>
      <p:sp>
        <p:nvSpPr>
          <p:cNvPr id="77828" name="Rectangle 3">
            <a:extLst>
              <a:ext uri="{FF2B5EF4-FFF2-40B4-BE49-F238E27FC236}">
                <a16:creationId xmlns:a16="http://schemas.microsoft.com/office/drawing/2014/main" id="{619A58BA-58CE-3A40-8DC6-57C6883AD49B}"/>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239923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a:extLst>
              <a:ext uri="{FF2B5EF4-FFF2-40B4-BE49-F238E27FC236}">
                <a16:creationId xmlns:a16="http://schemas.microsoft.com/office/drawing/2014/main" id="{F39DB65F-89EE-B94A-A496-54EF74B89795}"/>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A1AE53C-79B9-B848-A6F5-6723F4722D2E}" type="slidenum">
              <a:rPr lang="en-US" altLang="en-US" sz="1200">
                <a:latin typeface="Times" pitchFamily="2" charset="0"/>
              </a:rPr>
              <a:pPr/>
              <a:t>2</a:t>
            </a:fld>
            <a:endParaRPr lang="en-US" altLang="en-US" sz="1200" dirty="0">
              <a:latin typeface="Times" pitchFamily="2" charset="0"/>
            </a:endParaRPr>
          </a:p>
        </p:txBody>
      </p:sp>
      <p:sp>
        <p:nvSpPr>
          <p:cNvPr id="58371" name="Rectangle 2">
            <a:extLst>
              <a:ext uri="{FF2B5EF4-FFF2-40B4-BE49-F238E27FC236}">
                <a16:creationId xmlns:a16="http://schemas.microsoft.com/office/drawing/2014/main" id="{40F94F11-B5BB-2A42-B09D-B3963066A7A4}"/>
              </a:ext>
            </a:extLst>
          </p:cNvPr>
          <p:cNvSpPr>
            <a:spLocks noGrp="1" noRot="1" noChangeAspect="1" noChangeArrowheads="1" noTextEdit="1"/>
          </p:cNvSpPr>
          <p:nvPr>
            <p:ph type="sldImg"/>
          </p:nvPr>
        </p:nvSpPr>
        <p:spPr>
          <a:ln/>
        </p:spPr>
      </p:sp>
      <p:sp>
        <p:nvSpPr>
          <p:cNvPr id="58372" name="Rectangle 3">
            <a:extLst>
              <a:ext uri="{FF2B5EF4-FFF2-40B4-BE49-F238E27FC236}">
                <a16:creationId xmlns:a16="http://schemas.microsoft.com/office/drawing/2014/main" id="{1C2518DA-7164-1C4B-B9C0-510D8EE82FAC}"/>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3824814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073B6F2A-82FB-E84C-B015-28189BAF530F}"/>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1174B0A-4429-0A4B-B85A-763029E6CDDC}" type="slidenum">
              <a:rPr lang="en-US" altLang="en-US" sz="1200">
                <a:latin typeface="Times" pitchFamily="2" charset="0"/>
              </a:rPr>
              <a:pPr/>
              <a:t>20</a:t>
            </a:fld>
            <a:endParaRPr lang="en-US" altLang="en-US" sz="1200" dirty="0">
              <a:latin typeface="Times" pitchFamily="2" charset="0"/>
            </a:endParaRPr>
          </a:p>
        </p:txBody>
      </p:sp>
      <p:sp>
        <p:nvSpPr>
          <p:cNvPr id="78851" name="Rectangle 2">
            <a:extLst>
              <a:ext uri="{FF2B5EF4-FFF2-40B4-BE49-F238E27FC236}">
                <a16:creationId xmlns:a16="http://schemas.microsoft.com/office/drawing/2014/main" id="{F751E4EE-64FF-6A4B-A956-E92C56AABB96}"/>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432D63EB-D76C-1946-9A2B-325DBCD97E87}"/>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5520712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a:extLst>
              <a:ext uri="{FF2B5EF4-FFF2-40B4-BE49-F238E27FC236}">
                <a16:creationId xmlns:a16="http://schemas.microsoft.com/office/drawing/2014/main" id="{D6953505-E67B-D843-9842-930ECB0B9A63}"/>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B8925E3-7A7B-BC4D-880D-CD30BCB9F2A1}" type="slidenum">
              <a:rPr lang="en-US" altLang="en-US" sz="1200">
                <a:latin typeface="Times" pitchFamily="2" charset="0"/>
              </a:rPr>
              <a:pPr/>
              <a:t>21</a:t>
            </a:fld>
            <a:endParaRPr lang="en-US" altLang="en-US" sz="1200" dirty="0">
              <a:latin typeface="Times" pitchFamily="2" charset="0"/>
            </a:endParaRPr>
          </a:p>
        </p:txBody>
      </p:sp>
      <p:sp>
        <p:nvSpPr>
          <p:cNvPr id="79875" name="Rectangle 2">
            <a:extLst>
              <a:ext uri="{FF2B5EF4-FFF2-40B4-BE49-F238E27FC236}">
                <a16:creationId xmlns:a16="http://schemas.microsoft.com/office/drawing/2014/main" id="{882C95C9-E340-F24B-A6A2-3847A28B88D4}"/>
              </a:ext>
            </a:extLst>
          </p:cNvPr>
          <p:cNvSpPr>
            <a:spLocks noGrp="1" noRot="1" noChangeAspect="1" noChangeArrowheads="1" noTextEdit="1"/>
          </p:cNvSpPr>
          <p:nvPr>
            <p:ph type="sldImg"/>
          </p:nvPr>
        </p:nvSpPr>
        <p:spPr>
          <a:ln/>
        </p:spPr>
      </p:sp>
      <p:sp>
        <p:nvSpPr>
          <p:cNvPr id="79876" name="Rectangle 3">
            <a:extLst>
              <a:ext uri="{FF2B5EF4-FFF2-40B4-BE49-F238E27FC236}">
                <a16:creationId xmlns:a16="http://schemas.microsoft.com/office/drawing/2014/main" id="{038FDFA1-ACE5-D94E-97D1-873CBEE29A43}"/>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2399203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A59799A0-E137-DD43-8A74-267B446E45D0}"/>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DC874652-B548-F64D-BBDB-FA8CCABE48A7}" type="slidenum">
              <a:rPr lang="en-US" altLang="en-US" sz="1200">
                <a:latin typeface="Times" pitchFamily="2" charset="0"/>
              </a:rPr>
              <a:pPr/>
              <a:t>22</a:t>
            </a:fld>
            <a:endParaRPr lang="en-US" altLang="en-US" sz="1200" dirty="0">
              <a:latin typeface="Times" pitchFamily="2" charset="0"/>
            </a:endParaRPr>
          </a:p>
        </p:txBody>
      </p:sp>
      <p:sp>
        <p:nvSpPr>
          <p:cNvPr id="80899" name="Rectangle 2">
            <a:extLst>
              <a:ext uri="{FF2B5EF4-FFF2-40B4-BE49-F238E27FC236}">
                <a16:creationId xmlns:a16="http://schemas.microsoft.com/office/drawing/2014/main" id="{648B5BD5-DFF1-3044-A329-60FA89002463}"/>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B20D384D-B1E2-0140-BCD9-88A582FFA3C5}"/>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1924153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a:extLst>
              <a:ext uri="{FF2B5EF4-FFF2-40B4-BE49-F238E27FC236}">
                <a16:creationId xmlns:a16="http://schemas.microsoft.com/office/drawing/2014/main" id="{D7FABA85-AB5B-8849-BCFE-0296FEA89020}"/>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296D0B3D-4A3D-ED45-9AE1-335EEA364B17}" type="slidenum">
              <a:rPr lang="en-US" altLang="en-US" sz="1200">
                <a:latin typeface="Times" pitchFamily="2" charset="0"/>
              </a:rPr>
              <a:pPr/>
              <a:t>23</a:t>
            </a:fld>
            <a:endParaRPr lang="en-US" altLang="en-US" sz="1200" dirty="0">
              <a:latin typeface="Times" pitchFamily="2" charset="0"/>
            </a:endParaRPr>
          </a:p>
        </p:txBody>
      </p:sp>
      <p:sp>
        <p:nvSpPr>
          <p:cNvPr id="81923" name="Rectangle 2">
            <a:extLst>
              <a:ext uri="{FF2B5EF4-FFF2-40B4-BE49-F238E27FC236}">
                <a16:creationId xmlns:a16="http://schemas.microsoft.com/office/drawing/2014/main" id="{B0AE5E38-B66E-7A4D-BB64-F407D0C6CDB4}"/>
              </a:ext>
            </a:extLst>
          </p:cNvPr>
          <p:cNvSpPr>
            <a:spLocks noGrp="1" noRot="1" noChangeAspect="1" noChangeArrowheads="1" noTextEdit="1"/>
          </p:cNvSpPr>
          <p:nvPr>
            <p:ph type="sldImg"/>
          </p:nvPr>
        </p:nvSpPr>
        <p:spPr>
          <a:ln/>
        </p:spPr>
      </p:sp>
      <p:sp>
        <p:nvSpPr>
          <p:cNvPr id="81924" name="Rectangle 3">
            <a:extLst>
              <a:ext uri="{FF2B5EF4-FFF2-40B4-BE49-F238E27FC236}">
                <a16:creationId xmlns:a16="http://schemas.microsoft.com/office/drawing/2014/main" id="{CB54FC3E-D847-B54B-9B64-466415BF34CC}"/>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6310940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a:extLst>
              <a:ext uri="{FF2B5EF4-FFF2-40B4-BE49-F238E27FC236}">
                <a16:creationId xmlns:a16="http://schemas.microsoft.com/office/drawing/2014/main" id="{5F371EC0-1079-1A42-B443-E17FC8692AF0}"/>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C3004B3-71D4-C74D-94AB-5C243058F06F}" type="slidenum">
              <a:rPr lang="en-US" altLang="en-US" sz="1200">
                <a:latin typeface="Times" pitchFamily="2" charset="0"/>
              </a:rPr>
              <a:pPr/>
              <a:t>24</a:t>
            </a:fld>
            <a:endParaRPr lang="en-US" altLang="en-US" sz="1200" dirty="0">
              <a:latin typeface="Times" pitchFamily="2" charset="0"/>
            </a:endParaRPr>
          </a:p>
        </p:txBody>
      </p:sp>
      <p:sp>
        <p:nvSpPr>
          <p:cNvPr id="83971" name="Rectangle 2">
            <a:extLst>
              <a:ext uri="{FF2B5EF4-FFF2-40B4-BE49-F238E27FC236}">
                <a16:creationId xmlns:a16="http://schemas.microsoft.com/office/drawing/2014/main" id="{2EC4E861-DF34-C142-9859-EEBDBD5511DA}"/>
              </a:ext>
            </a:extLst>
          </p:cNvPr>
          <p:cNvSpPr>
            <a:spLocks noGrp="1" noRot="1" noChangeAspect="1" noChangeArrowheads="1" noTextEdit="1"/>
          </p:cNvSpPr>
          <p:nvPr>
            <p:ph type="sldImg"/>
          </p:nvPr>
        </p:nvSpPr>
        <p:spPr>
          <a:ln/>
        </p:spPr>
      </p:sp>
      <p:sp>
        <p:nvSpPr>
          <p:cNvPr id="83972" name="Rectangle 3">
            <a:extLst>
              <a:ext uri="{FF2B5EF4-FFF2-40B4-BE49-F238E27FC236}">
                <a16:creationId xmlns:a16="http://schemas.microsoft.com/office/drawing/2014/main" id="{CBDEBDF5-6175-EC40-92A9-829FB2B3BAE9}"/>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5305285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2AB11D2D-E18F-FD4D-BB6E-512AE4DE11F1}"/>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C26C643-CA59-0049-8BF3-B1E9B3BFD104}" type="slidenum">
              <a:rPr lang="en-US" altLang="en-US" sz="1200">
                <a:latin typeface="Times" pitchFamily="2" charset="0"/>
              </a:rPr>
              <a:pPr/>
              <a:t>25</a:t>
            </a:fld>
            <a:endParaRPr lang="en-US" altLang="en-US" sz="1200" dirty="0">
              <a:latin typeface="Times" pitchFamily="2" charset="0"/>
            </a:endParaRPr>
          </a:p>
        </p:txBody>
      </p:sp>
      <p:sp>
        <p:nvSpPr>
          <p:cNvPr id="84995" name="Rectangle 2">
            <a:extLst>
              <a:ext uri="{FF2B5EF4-FFF2-40B4-BE49-F238E27FC236}">
                <a16:creationId xmlns:a16="http://schemas.microsoft.com/office/drawing/2014/main" id="{881FDEA3-A58E-174A-A6A6-5CFE9D9E44AE}"/>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C7E65E0A-0632-6047-AF5E-B75A5BB17CF6}"/>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9746546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a:extLst>
              <a:ext uri="{FF2B5EF4-FFF2-40B4-BE49-F238E27FC236}">
                <a16:creationId xmlns:a16="http://schemas.microsoft.com/office/drawing/2014/main" id="{FB3F50A0-0FD0-1B49-82B9-2CC813721AC0}"/>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08B2F955-AF9B-9446-974D-8A6CD0F0C8C0}" type="slidenum">
              <a:rPr lang="en-US" altLang="en-US" sz="1200">
                <a:latin typeface="Times" pitchFamily="2" charset="0"/>
              </a:rPr>
              <a:pPr/>
              <a:t>26</a:t>
            </a:fld>
            <a:endParaRPr lang="en-US" altLang="en-US" sz="1200" dirty="0">
              <a:latin typeface="Times" pitchFamily="2" charset="0"/>
            </a:endParaRPr>
          </a:p>
        </p:txBody>
      </p:sp>
      <p:sp>
        <p:nvSpPr>
          <p:cNvPr id="86019" name="Rectangle 2">
            <a:extLst>
              <a:ext uri="{FF2B5EF4-FFF2-40B4-BE49-F238E27FC236}">
                <a16:creationId xmlns:a16="http://schemas.microsoft.com/office/drawing/2014/main" id="{B06A35A1-67B5-8F48-87BA-0E1E73F87227}"/>
              </a:ext>
            </a:extLst>
          </p:cNvPr>
          <p:cNvSpPr>
            <a:spLocks noGrp="1" noRot="1" noChangeAspect="1" noChangeArrowheads="1" noTextEdit="1"/>
          </p:cNvSpPr>
          <p:nvPr>
            <p:ph type="sldImg"/>
          </p:nvPr>
        </p:nvSpPr>
        <p:spPr>
          <a:ln/>
        </p:spPr>
      </p:sp>
      <p:sp>
        <p:nvSpPr>
          <p:cNvPr id="86020" name="Rectangle 3">
            <a:extLst>
              <a:ext uri="{FF2B5EF4-FFF2-40B4-BE49-F238E27FC236}">
                <a16:creationId xmlns:a16="http://schemas.microsoft.com/office/drawing/2014/main" id="{AB3DE400-B713-CE4D-AD84-FBB00C078B63}"/>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879351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A3A92E1E-EE96-C64B-86DD-56D238C9C889}"/>
              </a:ext>
            </a:extLst>
          </p:cNvPr>
          <p:cNvSpPr txBox="1">
            <a:spLocks noGrp="1" noChangeArrowheads="1"/>
          </p:cNvSpPr>
          <p:nvPr/>
        </p:nvSpPr>
        <p:spPr bwMode="auto">
          <a:xfrm>
            <a:off x="4010025" y="8894763"/>
            <a:ext cx="3067050" cy="468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3936" tIns="46968" rIns="93936" bIns="46968"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fld id="{B4D0BB8F-0DEB-E84F-8D6B-8B0109E46CEC}" type="slidenum">
              <a:rPr lang="en-US" altLang="en-US" sz="1200">
                <a:latin typeface="Times" pitchFamily="2" charset="0"/>
              </a:rPr>
              <a:pPr algn="r"/>
              <a:t>27</a:t>
            </a:fld>
            <a:endParaRPr lang="en-US" altLang="en-US" sz="1200" dirty="0">
              <a:latin typeface="Times" pitchFamily="2" charset="0"/>
            </a:endParaRPr>
          </a:p>
        </p:txBody>
      </p:sp>
      <p:sp>
        <p:nvSpPr>
          <p:cNvPr id="87043" name="Rectangle 2">
            <a:extLst>
              <a:ext uri="{FF2B5EF4-FFF2-40B4-BE49-F238E27FC236}">
                <a16:creationId xmlns:a16="http://schemas.microsoft.com/office/drawing/2014/main" id="{284DB932-2473-2041-9027-FDD38F5C5093}"/>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0388DDC9-F17F-CA4B-966E-D5897F0CB4AF}"/>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7731217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a:extLst>
              <a:ext uri="{FF2B5EF4-FFF2-40B4-BE49-F238E27FC236}">
                <a16:creationId xmlns:a16="http://schemas.microsoft.com/office/drawing/2014/main" id="{B27D0A09-1CB3-6545-A303-20A353884F55}"/>
              </a:ext>
            </a:extLst>
          </p:cNvPr>
          <p:cNvSpPr txBox="1">
            <a:spLocks noGrp="1" noChangeArrowheads="1"/>
          </p:cNvSpPr>
          <p:nvPr/>
        </p:nvSpPr>
        <p:spPr bwMode="auto">
          <a:xfrm>
            <a:off x="4010025" y="8894763"/>
            <a:ext cx="3067050" cy="468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3936" tIns="46968" rIns="93936" bIns="46968"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fld id="{BFDACB57-E19C-6F4F-843D-EE8D2557DE7B}" type="slidenum">
              <a:rPr lang="en-US" altLang="en-US" sz="1200">
                <a:latin typeface="Times" pitchFamily="2" charset="0"/>
              </a:rPr>
              <a:pPr algn="r"/>
              <a:t>28</a:t>
            </a:fld>
            <a:endParaRPr lang="en-US" altLang="en-US" sz="1200" dirty="0">
              <a:latin typeface="Times" pitchFamily="2" charset="0"/>
            </a:endParaRPr>
          </a:p>
        </p:txBody>
      </p:sp>
      <p:sp>
        <p:nvSpPr>
          <p:cNvPr id="88067" name="Rectangle 2">
            <a:extLst>
              <a:ext uri="{FF2B5EF4-FFF2-40B4-BE49-F238E27FC236}">
                <a16:creationId xmlns:a16="http://schemas.microsoft.com/office/drawing/2014/main" id="{CE35DADE-8DE7-FA4D-B2FE-E5B9A7A7E284}"/>
              </a:ext>
            </a:extLst>
          </p:cNvPr>
          <p:cNvSpPr>
            <a:spLocks noGrp="1" noRot="1" noChangeAspect="1" noChangeArrowheads="1" noTextEdit="1"/>
          </p:cNvSpPr>
          <p:nvPr>
            <p:ph type="sldImg"/>
          </p:nvPr>
        </p:nvSpPr>
        <p:spPr>
          <a:ln/>
        </p:spPr>
      </p:sp>
      <p:sp>
        <p:nvSpPr>
          <p:cNvPr id="88068" name="Rectangle 3">
            <a:extLst>
              <a:ext uri="{FF2B5EF4-FFF2-40B4-BE49-F238E27FC236}">
                <a16:creationId xmlns:a16="http://schemas.microsoft.com/office/drawing/2014/main" id="{E5DAC4CD-6F44-054F-905D-23E4348A895E}"/>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4146080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4F068F18-6C2A-3848-A5CB-FF6B5A05601B}"/>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4AE2A5F8-9AEF-8B42-A2C8-D5A7C99D055F}" type="slidenum">
              <a:rPr lang="en-US" altLang="en-US" sz="1200">
                <a:latin typeface="Times" pitchFamily="2" charset="0"/>
              </a:rPr>
              <a:pPr/>
              <a:t>29</a:t>
            </a:fld>
            <a:endParaRPr lang="en-US" altLang="en-US" sz="1200" dirty="0">
              <a:latin typeface="Times" pitchFamily="2" charset="0"/>
            </a:endParaRPr>
          </a:p>
        </p:txBody>
      </p:sp>
      <p:sp>
        <p:nvSpPr>
          <p:cNvPr id="89091" name="Rectangle 2">
            <a:extLst>
              <a:ext uri="{FF2B5EF4-FFF2-40B4-BE49-F238E27FC236}">
                <a16:creationId xmlns:a16="http://schemas.microsoft.com/office/drawing/2014/main" id="{8BC9A58A-2AC1-A84E-876E-B751A4F79F7B}"/>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AF24E03C-BC0C-1F4C-8F2D-A54EBCE2ABA9}"/>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163352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a:extLst>
              <a:ext uri="{FF2B5EF4-FFF2-40B4-BE49-F238E27FC236}">
                <a16:creationId xmlns:a16="http://schemas.microsoft.com/office/drawing/2014/main" id="{D9551504-C5E9-294D-AC2E-4B5FC024099C}"/>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D96665D-E443-FF42-9D5F-AC73942EFB2F}" type="slidenum">
              <a:rPr lang="en-US" altLang="en-US" sz="1200">
                <a:latin typeface="Times" pitchFamily="2" charset="0"/>
              </a:rPr>
              <a:pPr/>
              <a:t>3</a:t>
            </a:fld>
            <a:endParaRPr lang="en-US" altLang="en-US" sz="1200" dirty="0">
              <a:latin typeface="Times" pitchFamily="2" charset="0"/>
            </a:endParaRPr>
          </a:p>
        </p:txBody>
      </p:sp>
      <p:sp>
        <p:nvSpPr>
          <p:cNvPr id="59395" name="Rectangle 2">
            <a:extLst>
              <a:ext uri="{FF2B5EF4-FFF2-40B4-BE49-F238E27FC236}">
                <a16:creationId xmlns:a16="http://schemas.microsoft.com/office/drawing/2014/main" id="{CA833B64-896E-5F4A-BDD3-4BD59ED4FBC9}"/>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98D00671-1C4D-7748-887B-7793BCE272A6}"/>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467230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a:extLst>
              <a:ext uri="{FF2B5EF4-FFF2-40B4-BE49-F238E27FC236}">
                <a16:creationId xmlns:a16="http://schemas.microsoft.com/office/drawing/2014/main" id="{45194D26-1E39-D64F-95BF-FEE8B4FE6625}"/>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DAC6B48F-96B2-C647-9A46-91F8ECE08842}" type="slidenum">
              <a:rPr lang="en-US" altLang="en-US" sz="1200">
                <a:latin typeface="Times" pitchFamily="2" charset="0"/>
              </a:rPr>
              <a:pPr/>
              <a:t>30</a:t>
            </a:fld>
            <a:endParaRPr lang="en-US" altLang="en-US" sz="1200" dirty="0">
              <a:latin typeface="Times" pitchFamily="2" charset="0"/>
            </a:endParaRPr>
          </a:p>
        </p:txBody>
      </p:sp>
      <p:sp>
        <p:nvSpPr>
          <p:cNvPr id="90115" name="Rectangle 2">
            <a:extLst>
              <a:ext uri="{FF2B5EF4-FFF2-40B4-BE49-F238E27FC236}">
                <a16:creationId xmlns:a16="http://schemas.microsoft.com/office/drawing/2014/main" id="{C029DB36-1280-2D4B-998A-AA871D352F59}"/>
              </a:ext>
            </a:extLst>
          </p:cNvPr>
          <p:cNvSpPr>
            <a:spLocks noGrp="1" noRot="1" noChangeAspect="1" noChangeArrowheads="1" noTextEdit="1"/>
          </p:cNvSpPr>
          <p:nvPr>
            <p:ph type="sldImg"/>
          </p:nvPr>
        </p:nvSpPr>
        <p:spPr>
          <a:ln/>
        </p:spPr>
      </p:sp>
      <p:sp>
        <p:nvSpPr>
          <p:cNvPr id="90116" name="Rectangle 3">
            <a:extLst>
              <a:ext uri="{FF2B5EF4-FFF2-40B4-BE49-F238E27FC236}">
                <a16:creationId xmlns:a16="http://schemas.microsoft.com/office/drawing/2014/main" id="{D31E7D16-D17B-184C-B54D-FC24CBAB1B8F}"/>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0541411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1EABCD45-D5AB-804D-B192-5DA971C1462B}"/>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95882BA7-66AB-2C42-BF37-C92444AE8861}" type="slidenum">
              <a:rPr lang="en-US" altLang="en-US" sz="1200">
                <a:latin typeface="Times" pitchFamily="2" charset="0"/>
              </a:rPr>
              <a:pPr/>
              <a:t>31</a:t>
            </a:fld>
            <a:endParaRPr lang="en-US" altLang="en-US" sz="1200" dirty="0">
              <a:latin typeface="Times" pitchFamily="2" charset="0"/>
            </a:endParaRPr>
          </a:p>
        </p:txBody>
      </p:sp>
      <p:sp>
        <p:nvSpPr>
          <p:cNvPr id="91139" name="Rectangle 2">
            <a:extLst>
              <a:ext uri="{FF2B5EF4-FFF2-40B4-BE49-F238E27FC236}">
                <a16:creationId xmlns:a16="http://schemas.microsoft.com/office/drawing/2014/main" id="{50F814C5-BD36-9B44-B0C8-30327C05FB7A}"/>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id="{8F936CAE-245F-C649-95E0-E27ED43B782A}"/>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2586452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a:extLst>
              <a:ext uri="{FF2B5EF4-FFF2-40B4-BE49-F238E27FC236}">
                <a16:creationId xmlns:a16="http://schemas.microsoft.com/office/drawing/2014/main" id="{93544719-271B-554F-86CE-6D949F62A039}"/>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BFBD0C02-EC32-5A44-9078-C7585EA3E761}" type="slidenum">
              <a:rPr lang="en-US" altLang="en-US" sz="1200">
                <a:latin typeface="Times" pitchFamily="2" charset="0"/>
              </a:rPr>
              <a:pPr/>
              <a:t>32</a:t>
            </a:fld>
            <a:endParaRPr lang="en-US" altLang="en-US" sz="1200" dirty="0">
              <a:latin typeface="Times" pitchFamily="2" charset="0"/>
            </a:endParaRPr>
          </a:p>
        </p:txBody>
      </p:sp>
      <p:sp>
        <p:nvSpPr>
          <p:cNvPr id="92163" name="Rectangle 2">
            <a:extLst>
              <a:ext uri="{FF2B5EF4-FFF2-40B4-BE49-F238E27FC236}">
                <a16:creationId xmlns:a16="http://schemas.microsoft.com/office/drawing/2014/main" id="{D686E300-C2F3-274F-8342-B3B2F7BBD156}"/>
              </a:ext>
            </a:extLst>
          </p:cNvPr>
          <p:cNvSpPr>
            <a:spLocks noGrp="1" noRot="1" noChangeAspect="1" noChangeArrowheads="1" noTextEdit="1"/>
          </p:cNvSpPr>
          <p:nvPr>
            <p:ph type="sldImg"/>
          </p:nvPr>
        </p:nvSpPr>
        <p:spPr>
          <a:ln/>
        </p:spPr>
      </p:sp>
      <p:sp>
        <p:nvSpPr>
          <p:cNvPr id="92164" name="Rectangle 3">
            <a:extLst>
              <a:ext uri="{FF2B5EF4-FFF2-40B4-BE49-F238E27FC236}">
                <a16:creationId xmlns:a16="http://schemas.microsoft.com/office/drawing/2014/main" id="{56107E1D-1528-0C41-8708-09B651C33B2F}"/>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5304164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1548B5DE-BADD-9E4B-A66A-6B3DC6B68141}"/>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19B1D63-22F9-3843-90DF-269B4522AE1F}" type="slidenum">
              <a:rPr lang="en-US" altLang="en-US" sz="1200">
                <a:latin typeface="Times" pitchFamily="2" charset="0"/>
              </a:rPr>
              <a:pPr/>
              <a:t>33</a:t>
            </a:fld>
            <a:endParaRPr lang="en-US" altLang="en-US" sz="1200" dirty="0">
              <a:latin typeface="Times" pitchFamily="2" charset="0"/>
            </a:endParaRPr>
          </a:p>
        </p:txBody>
      </p:sp>
      <p:sp>
        <p:nvSpPr>
          <p:cNvPr id="93187" name="Rectangle 2">
            <a:extLst>
              <a:ext uri="{FF2B5EF4-FFF2-40B4-BE49-F238E27FC236}">
                <a16:creationId xmlns:a16="http://schemas.microsoft.com/office/drawing/2014/main" id="{00F15E86-D232-154F-BCF8-FFB5122C6FF3}"/>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B163FEA9-9550-5B40-A6E4-78DB7CEBB402}"/>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8974216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a:extLst>
              <a:ext uri="{FF2B5EF4-FFF2-40B4-BE49-F238E27FC236}">
                <a16:creationId xmlns:a16="http://schemas.microsoft.com/office/drawing/2014/main" id="{914C78C3-82CF-0949-9650-565921F14336}"/>
              </a:ext>
            </a:extLst>
          </p:cNvPr>
          <p:cNvSpPr>
            <a:spLocks noGrp="1" noRot="1" noChangeAspect="1" noTextEdit="1"/>
          </p:cNvSpPr>
          <p:nvPr>
            <p:ph type="sldImg"/>
          </p:nvPr>
        </p:nvSpPr>
        <p:spPr>
          <a:ln/>
        </p:spPr>
      </p:sp>
      <p:sp>
        <p:nvSpPr>
          <p:cNvPr id="94211" name="Notes Placeholder 2">
            <a:extLst>
              <a:ext uri="{FF2B5EF4-FFF2-40B4-BE49-F238E27FC236}">
                <a16:creationId xmlns:a16="http://schemas.microsoft.com/office/drawing/2014/main" id="{04E0B9A6-9996-CF4B-9A66-7C167048CA17}"/>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4212" name="Slide Number Placeholder 3">
            <a:extLst>
              <a:ext uri="{FF2B5EF4-FFF2-40B4-BE49-F238E27FC236}">
                <a16:creationId xmlns:a16="http://schemas.microsoft.com/office/drawing/2014/main" id="{54AAA884-0F3C-2B44-9309-40C3D88549F7}"/>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412E89AE-D978-7D45-A39E-65FEDEDCFB2F}" type="slidenum">
              <a:rPr lang="en-US" altLang="en-US" sz="1200">
                <a:latin typeface="Times" pitchFamily="2" charset="0"/>
              </a:rPr>
              <a:pPr/>
              <a:t>34</a:t>
            </a:fld>
            <a:endParaRPr lang="en-US" altLang="en-US" sz="1200" dirty="0">
              <a:latin typeface="Times" pitchFamily="2" charset="0"/>
            </a:endParaRPr>
          </a:p>
        </p:txBody>
      </p:sp>
    </p:spTree>
    <p:extLst>
      <p:ext uri="{BB962C8B-B14F-4D97-AF65-F5344CB8AC3E}">
        <p14:creationId xmlns:p14="http://schemas.microsoft.com/office/powerpoint/2010/main" val="6947322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a:extLst>
              <a:ext uri="{FF2B5EF4-FFF2-40B4-BE49-F238E27FC236}">
                <a16:creationId xmlns:a16="http://schemas.microsoft.com/office/drawing/2014/main" id="{D01031A8-231B-664D-A560-10A7333E9610}"/>
              </a:ext>
            </a:extLst>
          </p:cNvPr>
          <p:cNvSpPr>
            <a:spLocks noGrp="1" noRot="1" noChangeAspect="1" noTextEdit="1"/>
          </p:cNvSpPr>
          <p:nvPr>
            <p:ph type="sldImg"/>
          </p:nvPr>
        </p:nvSpPr>
        <p:spPr>
          <a:ln/>
        </p:spPr>
      </p:sp>
      <p:sp>
        <p:nvSpPr>
          <p:cNvPr id="95235" name="Notes Placeholder 2">
            <a:extLst>
              <a:ext uri="{FF2B5EF4-FFF2-40B4-BE49-F238E27FC236}">
                <a16:creationId xmlns:a16="http://schemas.microsoft.com/office/drawing/2014/main" id="{BE3BD3EE-968D-E04A-9BCC-50CD0306C1B2}"/>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5236" name="Slide Number Placeholder 3">
            <a:extLst>
              <a:ext uri="{FF2B5EF4-FFF2-40B4-BE49-F238E27FC236}">
                <a16:creationId xmlns:a16="http://schemas.microsoft.com/office/drawing/2014/main" id="{91434CCC-E023-AA43-A221-05743341CB9C}"/>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5A728569-F9B7-5843-9EF7-D14553DEDD9C}" type="slidenum">
              <a:rPr lang="en-US" altLang="en-US" sz="1200">
                <a:latin typeface="Times" pitchFamily="2" charset="0"/>
              </a:rPr>
              <a:pPr/>
              <a:t>35</a:t>
            </a:fld>
            <a:endParaRPr lang="en-US" altLang="en-US" sz="1200" dirty="0">
              <a:latin typeface="Times" pitchFamily="2" charset="0"/>
            </a:endParaRPr>
          </a:p>
        </p:txBody>
      </p:sp>
    </p:spTree>
    <p:extLst>
      <p:ext uri="{BB962C8B-B14F-4D97-AF65-F5344CB8AC3E}">
        <p14:creationId xmlns:p14="http://schemas.microsoft.com/office/powerpoint/2010/main" val="4135962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Image Placeholder 1">
            <a:extLst>
              <a:ext uri="{FF2B5EF4-FFF2-40B4-BE49-F238E27FC236}">
                <a16:creationId xmlns:a16="http://schemas.microsoft.com/office/drawing/2014/main" id="{5C1B9579-BC68-2447-9929-91453F713E74}"/>
              </a:ext>
            </a:extLst>
          </p:cNvPr>
          <p:cNvSpPr>
            <a:spLocks noGrp="1" noRot="1" noChangeAspect="1" noTextEdit="1"/>
          </p:cNvSpPr>
          <p:nvPr>
            <p:ph type="sldImg"/>
          </p:nvPr>
        </p:nvSpPr>
        <p:spPr>
          <a:ln/>
        </p:spPr>
      </p:sp>
      <p:sp>
        <p:nvSpPr>
          <p:cNvPr id="96259" name="Notes Placeholder 2">
            <a:extLst>
              <a:ext uri="{FF2B5EF4-FFF2-40B4-BE49-F238E27FC236}">
                <a16:creationId xmlns:a16="http://schemas.microsoft.com/office/drawing/2014/main" id="{59BB40D0-F88A-9B47-B2CA-A219DAC16D8E}"/>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6260" name="Slide Number Placeholder 3">
            <a:extLst>
              <a:ext uri="{FF2B5EF4-FFF2-40B4-BE49-F238E27FC236}">
                <a16:creationId xmlns:a16="http://schemas.microsoft.com/office/drawing/2014/main" id="{EA69681C-9DA9-3C44-AC75-9FFB906296A3}"/>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0330E424-0465-D24E-92B5-229F00EA4CA9}" type="slidenum">
              <a:rPr lang="en-US" altLang="en-US" sz="1200">
                <a:latin typeface="Times" pitchFamily="2" charset="0"/>
              </a:rPr>
              <a:pPr/>
              <a:t>36</a:t>
            </a:fld>
            <a:endParaRPr lang="en-US" altLang="en-US" sz="1200" dirty="0">
              <a:latin typeface="Times" pitchFamily="2" charset="0"/>
            </a:endParaRPr>
          </a:p>
        </p:txBody>
      </p:sp>
    </p:spTree>
    <p:extLst>
      <p:ext uri="{BB962C8B-B14F-4D97-AF65-F5344CB8AC3E}">
        <p14:creationId xmlns:p14="http://schemas.microsoft.com/office/powerpoint/2010/main" val="35785602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Image Placeholder 1">
            <a:extLst>
              <a:ext uri="{FF2B5EF4-FFF2-40B4-BE49-F238E27FC236}">
                <a16:creationId xmlns:a16="http://schemas.microsoft.com/office/drawing/2014/main" id="{40B8CD1E-5BBF-2A4E-A9E5-082EBABECD32}"/>
              </a:ext>
            </a:extLst>
          </p:cNvPr>
          <p:cNvSpPr>
            <a:spLocks noGrp="1" noRot="1" noChangeAspect="1" noTextEdit="1"/>
          </p:cNvSpPr>
          <p:nvPr>
            <p:ph type="sldImg"/>
          </p:nvPr>
        </p:nvSpPr>
        <p:spPr>
          <a:ln/>
        </p:spPr>
      </p:sp>
      <p:sp>
        <p:nvSpPr>
          <p:cNvPr id="97283" name="Notes Placeholder 2">
            <a:extLst>
              <a:ext uri="{FF2B5EF4-FFF2-40B4-BE49-F238E27FC236}">
                <a16:creationId xmlns:a16="http://schemas.microsoft.com/office/drawing/2014/main" id="{5592D2EF-F5DD-3148-B489-4C2BCB1F9AB7}"/>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7284" name="Slide Number Placeholder 3">
            <a:extLst>
              <a:ext uri="{FF2B5EF4-FFF2-40B4-BE49-F238E27FC236}">
                <a16:creationId xmlns:a16="http://schemas.microsoft.com/office/drawing/2014/main" id="{0F557591-8F1E-5043-9DF3-C569447AFA15}"/>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23A442B-4638-1248-9428-FCC3662982EE}" type="slidenum">
              <a:rPr lang="en-US" altLang="en-US" sz="1200">
                <a:latin typeface="Times" pitchFamily="2" charset="0"/>
              </a:rPr>
              <a:pPr/>
              <a:t>37</a:t>
            </a:fld>
            <a:endParaRPr lang="en-US" altLang="en-US" sz="1200" dirty="0">
              <a:latin typeface="Times" pitchFamily="2" charset="0"/>
            </a:endParaRPr>
          </a:p>
        </p:txBody>
      </p:sp>
    </p:spTree>
    <p:extLst>
      <p:ext uri="{BB962C8B-B14F-4D97-AF65-F5344CB8AC3E}">
        <p14:creationId xmlns:p14="http://schemas.microsoft.com/office/powerpoint/2010/main" val="4697142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a:extLst>
              <a:ext uri="{FF2B5EF4-FFF2-40B4-BE49-F238E27FC236}">
                <a16:creationId xmlns:a16="http://schemas.microsoft.com/office/drawing/2014/main" id="{06E3BFB8-BF61-8641-B6D6-FD337A1D5D0C}"/>
              </a:ext>
            </a:extLst>
          </p:cNvPr>
          <p:cNvSpPr>
            <a:spLocks noGrp="1" noRot="1" noChangeAspect="1" noTextEdit="1"/>
          </p:cNvSpPr>
          <p:nvPr>
            <p:ph type="sldImg"/>
          </p:nvPr>
        </p:nvSpPr>
        <p:spPr>
          <a:ln/>
        </p:spPr>
      </p:sp>
      <p:sp>
        <p:nvSpPr>
          <p:cNvPr id="98307" name="Notes Placeholder 2">
            <a:extLst>
              <a:ext uri="{FF2B5EF4-FFF2-40B4-BE49-F238E27FC236}">
                <a16:creationId xmlns:a16="http://schemas.microsoft.com/office/drawing/2014/main" id="{3A0FFCFB-2099-A54A-8F80-590294B59F86}"/>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8308" name="Slide Number Placeholder 3">
            <a:extLst>
              <a:ext uri="{FF2B5EF4-FFF2-40B4-BE49-F238E27FC236}">
                <a16:creationId xmlns:a16="http://schemas.microsoft.com/office/drawing/2014/main" id="{DBB0A49F-CDEC-FB4C-BADB-C9439FECFE9F}"/>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D612934-D38F-B640-88D5-3EDA71755F0B}" type="slidenum">
              <a:rPr lang="en-US" altLang="en-US" sz="1200">
                <a:latin typeface="Times" pitchFamily="2" charset="0"/>
              </a:rPr>
              <a:pPr/>
              <a:t>38</a:t>
            </a:fld>
            <a:endParaRPr lang="en-US" altLang="en-US" sz="1200" dirty="0">
              <a:latin typeface="Times" pitchFamily="2" charset="0"/>
            </a:endParaRPr>
          </a:p>
        </p:txBody>
      </p:sp>
    </p:spTree>
    <p:extLst>
      <p:ext uri="{BB962C8B-B14F-4D97-AF65-F5344CB8AC3E}">
        <p14:creationId xmlns:p14="http://schemas.microsoft.com/office/powerpoint/2010/main" val="41819970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a:extLst>
              <a:ext uri="{FF2B5EF4-FFF2-40B4-BE49-F238E27FC236}">
                <a16:creationId xmlns:a16="http://schemas.microsoft.com/office/drawing/2014/main" id="{D0CB3B51-44B4-2442-A988-13D9EDD6D5C9}"/>
              </a:ext>
            </a:extLst>
          </p:cNvPr>
          <p:cNvSpPr>
            <a:spLocks noGrp="1" noRot="1" noChangeAspect="1" noTextEdit="1"/>
          </p:cNvSpPr>
          <p:nvPr>
            <p:ph type="sldImg"/>
          </p:nvPr>
        </p:nvSpPr>
        <p:spPr>
          <a:ln/>
        </p:spPr>
      </p:sp>
      <p:sp>
        <p:nvSpPr>
          <p:cNvPr id="99331" name="Notes Placeholder 2">
            <a:extLst>
              <a:ext uri="{FF2B5EF4-FFF2-40B4-BE49-F238E27FC236}">
                <a16:creationId xmlns:a16="http://schemas.microsoft.com/office/drawing/2014/main" id="{FE4EE5C8-8EC5-E74D-8078-D0B1020D663B}"/>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99332" name="Slide Number Placeholder 3">
            <a:extLst>
              <a:ext uri="{FF2B5EF4-FFF2-40B4-BE49-F238E27FC236}">
                <a16:creationId xmlns:a16="http://schemas.microsoft.com/office/drawing/2014/main" id="{A23926E4-1F66-8548-A95E-BCB2923436C7}"/>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60ECB503-F35A-094A-9CCE-99410183C3D0}" type="slidenum">
              <a:rPr lang="en-US" altLang="en-US" sz="1200">
                <a:latin typeface="Times" pitchFamily="2" charset="0"/>
              </a:rPr>
              <a:pPr/>
              <a:t>40</a:t>
            </a:fld>
            <a:endParaRPr lang="en-US" altLang="en-US" sz="1200" dirty="0">
              <a:latin typeface="Times" pitchFamily="2" charset="0"/>
            </a:endParaRPr>
          </a:p>
        </p:txBody>
      </p:sp>
    </p:spTree>
    <p:extLst>
      <p:ext uri="{BB962C8B-B14F-4D97-AF65-F5344CB8AC3E}">
        <p14:creationId xmlns:p14="http://schemas.microsoft.com/office/powerpoint/2010/main" val="557790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a:extLst>
              <a:ext uri="{FF2B5EF4-FFF2-40B4-BE49-F238E27FC236}">
                <a16:creationId xmlns:a16="http://schemas.microsoft.com/office/drawing/2014/main" id="{F863CE24-CA34-F445-BDF8-D0D125A4CAA9}"/>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C4271C2E-F084-9F44-996F-639EF9CA55FD}" type="slidenum">
              <a:rPr lang="en-US" altLang="en-US" sz="1200">
                <a:latin typeface="Times" pitchFamily="2" charset="0"/>
              </a:rPr>
              <a:pPr/>
              <a:t>4</a:t>
            </a:fld>
            <a:endParaRPr lang="en-US" altLang="en-US" sz="1200" dirty="0">
              <a:latin typeface="Times" pitchFamily="2" charset="0"/>
            </a:endParaRPr>
          </a:p>
        </p:txBody>
      </p:sp>
      <p:sp>
        <p:nvSpPr>
          <p:cNvPr id="60419" name="Rectangle 2">
            <a:extLst>
              <a:ext uri="{FF2B5EF4-FFF2-40B4-BE49-F238E27FC236}">
                <a16:creationId xmlns:a16="http://schemas.microsoft.com/office/drawing/2014/main" id="{391EC4A4-7D65-D94F-B1C5-A036042398F4}"/>
              </a:ext>
            </a:extLst>
          </p:cNvPr>
          <p:cNvSpPr>
            <a:spLocks noGrp="1" noRot="1" noChangeAspect="1" noChangeArrowheads="1" noTextEdit="1"/>
          </p:cNvSpPr>
          <p:nvPr>
            <p:ph type="sldImg"/>
          </p:nvPr>
        </p:nvSpPr>
        <p:spPr>
          <a:ln/>
        </p:spPr>
      </p:sp>
      <p:sp>
        <p:nvSpPr>
          <p:cNvPr id="60420" name="Rectangle 3">
            <a:extLst>
              <a:ext uri="{FF2B5EF4-FFF2-40B4-BE49-F238E27FC236}">
                <a16:creationId xmlns:a16="http://schemas.microsoft.com/office/drawing/2014/main" id="{7AC9BBA8-6A25-C544-A87F-3B6043AE7108}"/>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5022643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a:extLst>
              <a:ext uri="{FF2B5EF4-FFF2-40B4-BE49-F238E27FC236}">
                <a16:creationId xmlns:a16="http://schemas.microsoft.com/office/drawing/2014/main" id="{8643D937-443C-3C4D-A376-0CDF3D05C327}"/>
              </a:ext>
            </a:extLst>
          </p:cNvPr>
          <p:cNvSpPr>
            <a:spLocks noGrp="1" noRot="1" noChangeAspect="1" noTextEdit="1"/>
          </p:cNvSpPr>
          <p:nvPr>
            <p:ph type="sldImg"/>
          </p:nvPr>
        </p:nvSpPr>
        <p:spPr>
          <a:ln/>
        </p:spPr>
      </p:sp>
      <p:sp>
        <p:nvSpPr>
          <p:cNvPr id="100355" name="Notes Placeholder 2">
            <a:extLst>
              <a:ext uri="{FF2B5EF4-FFF2-40B4-BE49-F238E27FC236}">
                <a16:creationId xmlns:a16="http://schemas.microsoft.com/office/drawing/2014/main" id="{6BC699DB-722C-C84D-BC12-984F0C0F03CA}"/>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0356" name="Slide Number Placeholder 3">
            <a:extLst>
              <a:ext uri="{FF2B5EF4-FFF2-40B4-BE49-F238E27FC236}">
                <a16:creationId xmlns:a16="http://schemas.microsoft.com/office/drawing/2014/main" id="{5F37C74C-01A4-974C-88FA-CCD884E298CF}"/>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DD1C7B02-06FC-AC43-8600-1428979953B4}" type="slidenum">
              <a:rPr lang="en-US" altLang="en-US" sz="1200">
                <a:latin typeface="Times" pitchFamily="2" charset="0"/>
              </a:rPr>
              <a:pPr/>
              <a:t>41</a:t>
            </a:fld>
            <a:endParaRPr lang="en-US" altLang="en-US" sz="1200" dirty="0">
              <a:latin typeface="Times" pitchFamily="2" charset="0"/>
            </a:endParaRPr>
          </a:p>
        </p:txBody>
      </p:sp>
    </p:spTree>
    <p:extLst>
      <p:ext uri="{BB962C8B-B14F-4D97-AF65-F5344CB8AC3E}">
        <p14:creationId xmlns:p14="http://schemas.microsoft.com/office/powerpoint/2010/main" val="224954874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a:extLst>
              <a:ext uri="{FF2B5EF4-FFF2-40B4-BE49-F238E27FC236}">
                <a16:creationId xmlns:a16="http://schemas.microsoft.com/office/drawing/2014/main" id="{DCE4FA07-311B-034C-B40F-F8373FE6F33D}"/>
              </a:ext>
            </a:extLst>
          </p:cNvPr>
          <p:cNvSpPr>
            <a:spLocks noGrp="1" noRot="1" noChangeAspect="1" noTextEdit="1"/>
          </p:cNvSpPr>
          <p:nvPr>
            <p:ph type="sldImg"/>
          </p:nvPr>
        </p:nvSpPr>
        <p:spPr>
          <a:ln/>
        </p:spPr>
      </p:sp>
      <p:sp>
        <p:nvSpPr>
          <p:cNvPr id="101379" name="Notes Placeholder 2">
            <a:extLst>
              <a:ext uri="{FF2B5EF4-FFF2-40B4-BE49-F238E27FC236}">
                <a16:creationId xmlns:a16="http://schemas.microsoft.com/office/drawing/2014/main" id="{D1A2F35A-6290-4348-A9B5-F40612A63181}"/>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1380" name="Slide Number Placeholder 3">
            <a:extLst>
              <a:ext uri="{FF2B5EF4-FFF2-40B4-BE49-F238E27FC236}">
                <a16:creationId xmlns:a16="http://schemas.microsoft.com/office/drawing/2014/main" id="{0A6624AA-99E0-DF42-8DBD-01FBFF5B5C69}"/>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4781207E-5C37-9F42-A0E4-80154D624C2E}" type="slidenum">
              <a:rPr lang="en-US" altLang="en-US" sz="1200">
                <a:latin typeface="Times" pitchFamily="2" charset="0"/>
              </a:rPr>
              <a:pPr/>
              <a:t>42</a:t>
            </a:fld>
            <a:endParaRPr lang="en-US" altLang="en-US" sz="1200" dirty="0">
              <a:latin typeface="Times" pitchFamily="2" charset="0"/>
            </a:endParaRPr>
          </a:p>
        </p:txBody>
      </p:sp>
    </p:spTree>
    <p:extLst>
      <p:ext uri="{BB962C8B-B14F-4D97-AF65-F5344CB8AC3E}">
        <p14:creationId xmlns:p14="http://schemas.microsoft.com/office/powerpoint/2010/main" val="40458363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a:extLst>
              <a:ext uri="{FF2B5EF4-FFF2-40B4-BE49-F238E27FC236}">
                <a16:creationId xmlns:a16="http://schemas.microsoft.com/office/drawing/2014/main" id="{610C9A59-6656-974D-84D8-F54C2565FD41}"/>
              </a:ext>
            </a:extLst>
          </p:cNvPr>
          <p:cNvSpPr>
            <a:spLocks noGrp="1" noRot="1" noChangeAspect="1" noTextEdit="1"/>
          </p:cNvSpPr>
          <p:nvPr>
            <p:ph type="sldImg"/>
          </p:nvPr>
        </p:nvSpPr>
        <p:spPr>
          <a:ln/>
        </p:spPr>
      </p:sp>
      <p:sp>
        <p:nvSpPr>
          <p:cNvPr id="102403" name="Notes Placeholder 2">
            <a:extLst>
              <a:ext uri="{FF2B5EF4-FFF2-40B4-BE49-F238E27FC236}">
                <a16:creationId xmlns:a16="http://schemas.microsoft.com/office/drawing/2014/main" id="{60858F70-6484-B345-BCEB-4872C8F00C02}"/>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2404" name="Slide Number Placeholder 3">
            <a:extLst>
              <a:ext uri="{FF2B5EF4-FFF2-40B4-BE49-F238E27FC236}">
                <a16:creationId xmlns:a16="http://schemas.microsoft.com/office/drawing/2014/main" id="{2C853CD0-0FAF-0A47-B28D-0AA286B1EF5F}"/>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4C76A9B4-56AA-9E4A-9521-615E1E1E2292}" type="slidenum">
              <a:rPr lang="en-US" altLang="en-US" sz="1200">
                <a:latin typeface="Times" pitchFamily="2" charset="0"/>
              </a:rPr>
              <a:pPr/>
              <a:t>43</a:t>
            </a:fld>
            <a:endParaRPr lang="en-US" altLang="en-US" sz="1200" dirty="0">
              <a:latin typeface="Times" pitchFamily="2" charset="0"/>
            </a:endParaRPr>
          </a:p>
        </p:txBody>
      </p:sp>
    </p:spTree>
    <p:extLst>
      <p:ext uri="{BB962C8B-B14F-4D97-AF65-F5344CB8AC3E}">
        <p14:creationId xmlns:p14="http://schemas.microsoft.com/office/powerpoint/2010/main" val="18397918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Image Placeholder 1">
            <a:extLst>
              <a:ext uri="{FF2B5EF4-FFF2-40B4-BE49-F238E27FC236}">
                <a16:creationId xmlns:a16="http://schemas.microsoft.com/office/drawing/2014/main" id="{5DBBAF18-CFDD-6E46-8874-D0A8AF8937EB}"/>
              </a:ext>
            </a:extLst>
          </p:cNvPr>
          <p:cNvSpPr>
            <a:spLocks noGrp="1" noRot="1" noChangeAspect="1" noTextEdit="1"/>
          </p:cNvSpPr>
          <p:nvPr>
            <p:ph type="sldImg"/>
          </p:nvPr>
        </p:nvSpPr>
        <p:spPr>
          <a:ln/>
        </p:spPr>
      </p:sp>
      <p:sp>
        <p:nvSpPr>
          <p:cNvPr id="103427" name="Notes Placeholder 2">
            <a:extLst>
              <a:ext uri="{FF2B5EF4-FFF2-40B4-BE49-F238E27FC236}">
                <a16:creationId xmlns:a16="http://schemas.microsoft.com/office/drawing/2014/main" id="{1DD4935F-B361-2B48-924B-B551AC3A2A96}"/>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3428" name="Slide Number Placeholder 3">
            <a:extLst>
              <a:ext uri="{FF2B5EF4-FFF2-40B4-BE49-F238E27FC236}">
                <a16:creationId xmlns:a16="http://schemas.microsoft.com/office/drawing/2014/main" id="{AB3E87DB-958C-2242-B7B5-C07F6B888A0D}"/>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6B62449-436A-4A4B-BE42-54E017CFB594}" type="slidenum">
              <a:rPr lang="en-US" altLang="en-US" sz="1200">
                <a:latin typeface="Times" pitchFamily="2" charset="0"/>
              </a:rPr>
              <a:pPr/>
              <a:t>44</a:t>
            </a:fld>
            <a:endParaRPr lang="en-US" altLang="en-US" sz="1200" dirty="0">
              <a:latin typeface="Times" pitchFamily="2" charset="0"/>
            </a:endParaRPr>
          </a:p>
        </p:txBody>
      </p:sp>
    </p:spTree>
    <p:extLst>
      <p:ext uri="{BB962C8B-B14F-4D97-AF65-F5344CB8AC3E}">
        <p14:creationId xmlns:p14="http://schemas.microsoft.com/office/powerpoint/2010/main" val="304373082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Slide Image Placeholder 1">
            <a:extLst>
              <a:ext uri="{FF2B5EF4-FFF2-40B4-BE49-F238E27FC236}">
                <a16:creationId xmlns:a16="http://schemas.microsoft.com/office/drawing/2014/main" id="{478BE295-BA64-804B-A451-8B6006F75F06}"/>
              </a:ext>
            </a:extLst>
          </p:cNvPr>
          <p:cNvSpPr>
            <a:spLocks noGrp="1" noRot="1" noChangeAspect="1" noTextEdit="1"/>
          </p:cNvSpPr>
          <p:nvPr>
            <p:ph type="sldImg"/>
          </p:nvPr>
        </p:nvSpPr>
        <p:spPr>
          <a:ln/>
        </p:spPr>
      </p:sp>
      <p:sp>
        <p:nvSpPr>
          <p:cNvPr id="105475" name="Notes Placeholder 2">
            <a:extLst>
              <a:ext uri="{FF2B5EF4-FFF2-40B4-BE49-F238E27FC236}">
                <a16:creationId xmlns:a16="http://schemas.microsoft.com/office/drawing/2014/main" id="{48885DE8-A79D-7549-AA6C-B03421625A3A}"/>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5476" name="Slide Number Placeholder 3">
            <a:extLst>
              <a:ext uri="{FF2B5EF4-FFF2-40B4-BE49-F238E27FC236}">
                <a16:creationId xmlns:a16="http://schemas.microsoft.com/office/drawing/2014/main" id="{5E83076E-15FB-E441-A21E-7F706338A8E9}"/>
              </a:ext>
            </a:extLst>
          </p:cNvPr>
          <p:cNvSpPr txBox="1">
            <a:spLocks noGrp="1"/>
          </p:cNvSpPr>
          <p:nvPr/>
        </p:nvSpPr>
        <p:spPr bwMode="auto">
          <a:xfrm>
            <a:off x="4010025" y="8894763"/>
            <a:ext cx="3067050" cy="468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3936" tIns="46968" rIns="93936" bIns="46968"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fld id="{58A947E3-C4E5-E747-8D58-5E1C2A037005}" type="slidenum">
              <a:rPr lang="en-US" altLang="en-US" sz="1200">
                <a:latin typeface="Times" pitchFamily="2" charset="0"/>
              </a:rPr>
              <a:pPr algn="r"/>
              <a:t>45</a:t>
            </a:fld>
            <a:endParaRPr lang="en-US" altLang="en-US" sz="1200" dirty="0">
              <a:latin typeface="Times" pitchFamily="2" charset="0"/>
            </a:endParaRPr>
          </a:p>
        </p:txBody>
      </p:sp>
    </p:spTree>
    <p:extLst>
      <p:ext uri="{BB962C8B-B14F-4D97-AF65-F5344CB8AC3E}">
        <p14:creationId xmlns:p14="http://schemas.microsoft.com/office/powerpoint/2010/main" val="31282711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Slide Image Placeholder 1">
            <a:extLst>
              <a:ext uri="{FF2B5EF4-FFF2-40B4-BE49-F238E27FC236}">
                <a16:creationId xmlns:a16="http://schemas.microsoft.com/office/drawing/2014/main" id="{B035150F-7476-EA4B-AF58-87D8BD421B61}"/>
              </a:ext>
            </a:extLst>
          </p:cNvPr>
          <p:cNvSpPr>
            <a:spLocks noGrp="1" noRot="1" noChangeAspect="1" noTextEdit="1"/>
          </p:cNvSpPr>
          <p:nvPr>
            <p:ph type="sldImg"/>
          </p:nvPr>
        </p:nvSpPr>
        <p:spPr>
          <a:ln/>
        </p:spPr>
      </p:sp>
      <p:sp>
        <p:nvSpPr>
          <p:cNvPr id="106499" name="Notes Placeholder 2">
            <a:extLst>
              <a:ext uri="{FF2B5EF4-FFF2-40B4-BE49-F238E27FC236}">
                <a16:creationId xmlns:a16="http://schemas.microsoft.com/office/drawing/2014/main" id="{97ED8472-C892-8D45-82ED-D8251BC9BB35}"/>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6500" name="Slide Number Placeholder 3">
            <a:extLst>
              <a:ext uri="{FF2B5EF4-FFF2-40B4-BE49-F238E27FC236}">
                <a16:creationId xmlns:a16="http://schemas.microsoft.com/office/drawing/2014/main" id="{4EF9D76E-540C-994F-8857-21CAA6F6B60B}"/>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3DD94FA-942F-7245-8EED-C965F00C9B75}" type="slidenum">
              <a:rPr lang="en-US" altLang="en-US" sz="1200">
                <a:latin typeface="Times" pitchFamily="2" charset="0"/>
              </a:rPr>
              <a:pPr/>
              <a:t>46</a:t>
            </a:fld>
            <a:endParaRPr lang="en-US" altLang="en-US" sz="1200" dirty="0">
              <a:latin typeface="Times" pitchFamily="2" charset="0"/>
            </a:endParaRPr>
          </a:p>
        </p:txBody>
      </p:sp>
    </p:spTree>
    <p:extLst>
      <p:ext uri="{BB962C8B-B14F-4D97-AF65-F5344CB8AC3E}">
        <p14:creationId xmlns:p14="http://schemas.microsoft.com/office/powerpoint/2010/main" val="201990119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Slide Image Placeholder 1">
            <a:extLst>
              <a:ext uri="{FF2B5EF4-FFF2-40B4-BE49-F238E27FC236}">
                <a16:creationId xmlns:a16="http://schemas.microsoft.com/office/drawing/2014/main" id="{A9774F64-C092-5641-8B2B-2F2CD7BA95D3}"/>
              </a:ext>
            </a:extLst>
          </p:cNvPr>
          <p:cNvSpPr>
            <a:spLocks noGrp="1" noRot="1" noChangeAspect="1" noTextEdit="1"/>
          </p:cNvSpPr>
          <p:nvPr>
            <p:ph type="sldImg"/>
          </p:nvPr>
        </p:nvSpPr>
        <p:spPr>
          <a:ln/>
        </p:spPr>
      </p:sp>
      <p:sp>
        <p:nvSpPr>
          <p:cNvPr id="107523" name="Notes Placeholder 2">
            <a:extLst>
              <a:ext uri="{FF2B5EF4-FFF2-40B4-BE49-F238E27FC236}">
                <a16:creationId xmlns:a16="http://schemas.microsoft.com/office/drawing/2014/main" id="{D95F7DFD-9F48-9749-8E4D-583C908CD145}"/>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7524" name="Slide Number Placeholder 3">
            <a:extLst>
              <a:ext uri="{FF2B5EF4-FFF2-40B4-BE49-F238E27FC236}">
                <a16:creationId xmlns:a16="http://schemas.microsoft.com/office/drawing/2014/main" id="{C47357BA-EB38-6E44-86B3-17040065AF79}"/>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6E75D044-E4EA-EC4B-9DDA-F247A0DDE01D}" type="slidenum">
              <a:rPr lang="en-US" altLang="en-US" sz="1200">
                <a:latin typeface="Times" pitchFamily="2" charset="0"/>
              </a:rPr>
              <a:pPr/>
              <a:t>47</a:t>
            </a:fld>
            <a:endParaRPr lang="en-US" altLang="en-US" sz="1200" dirty="0">
              <a:latin typeface="Times" pitchFamily="2" charset="0"/>
            </a:endParaRPr>
          </a:p>
        </p:txBody>
      </p:sp>
    </p:spTree>
    <p:extLst>
      <p:ext uri="{BB962C8B-B14F-4D97-AF65-F5344CB8AC3E}">
        <p14:creationId xmlns:p14="http://schemas.microsoft.com/office/powerpoint/2010/main" val="23731606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Slide Image Placeholder 1">
            <a:extLst>
              <a:ext uri="{FF2B5EF4-FFF2-40B4-BE49-F238E27FC236}">
                <a16:creationId xmlns:a16="http://schemas.microsoft.com/office/drawing/2014/main" id="{265CC66C-8445-9F47-BBBF-38D951E6C3BC}"/>
              </a:ext>
            </a:extLst>
          </p:cNvPr>
          <p:cNvSpPr>
            <a:spLocks noGrp="1" noRot="1" noChangeAspect="1" noTextEdit="1"/>
          </p:cNvSpPr>
          <p:nvPr>
            <p:ph type="sldImg"/>
          </p:nvPr>
        </p:nvSpPr>
        <p:spPr>
          <a:ln/>
        </p:spPr>
      </p:sp>
      <p:sp>
        <p:nvSpPr>
          <p:cNvPr id="108547" name="Notes Placeholder 2">
            <a:extLst>
              <a:ext uri="{FF2B5EF4-FFF2-40B4-BE49-F238E27FC236}">
                <a16:creationId xmlns:a16="http://schemas.microsoft.com/office/drawing/2014/main" id="{A4C8B6A9-F9B0-304C-AC71-292956EDE6AD}"/>
              </a:ext>
            </a:extLst>
          </p:cNvPr>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108548" name="Slide Number Placeholder 3">
            <a:extLst>
              <a:ext uri="{FF2B5EF4-FFF2-40B4-BE49-F238E27FC236}">
                <a16:creationId xmlns:a16="http://schemas.microsoft.com/office/drawing/2014/main" id="{A54BE0E1-DF72-F741-A6F8-BD44E5EA76A7}"/>
              </a:ext>
            </a:extLst>
          </p:cNvPr>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BC16F0D-59FF-D54C-8040-3D0D6F7FD4D1}" type="slidenum">
              <a:rPr lang="en-US" altLang="en-US" sz="1200">
                <a:latin typeface="Times" pitchFamily="2" charset="0"/>
              </a:rPr>
              <a:pPr/>
              <a:t>48</a:t>
            </a:fld>
            <a:endParaRPr lang="en-US" altLang="en-US" sz="1200" dirty="0">
              <a:latin typeface="Times" pitchFamily="2" charset="0"/>
            </a:endParaRPr>
          </a:p>
        </p:txBody>
      </p:sp>
    </p:spTree>
    <p:extLst>
      <p:ext uri="{BB962C8B-B14F-4D97-AF65-F5344CB8AC3E}">
        <p14:creationId xmlns:p14="http://schemas.microsoft.com/office/powerpoint/2010/main" val="1419020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E20EE5F3-56CF-464A-87B2-C323E48C1E4D}"/>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04BCFF62-65AF-F447-9D93-5B78245FB1D3}" type="slidenum">
              <a:rPr lang="en-US" altLang="en-US" sz="1200">
                <a:latin typeface="Times" pitchFamily="2" charset="0"/>
              </a:rPr>
              <a:pPr/>
              <a:t>5</a:t>
            </a:fld>
            <a:endParaRPr lang="en-US" altLang="en-US" sz="1200" dirty="0">
              <a:latin typeface="Times" pitchFamily="2" charset="0"/>
            </a:endParaRPr>
          </a:p>
        </p:txBody>
      </p:sp>
      <p:sp>
        <p:nvSpPr>
          <p:cNvPr id="61443" name="Rectangle 2">
            <a:extLst>
              <a:ext uri="{FF2B5EF4-FFF2-40B4-BE49-F238E27FC236}">
                <a16:creationId xmlns:a16="http://schemas.microsoft.com/office/drawing/2014/main" id="{5E821A74-0958-084F-857B-BA2F2B35E48B}"/>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603DD4F1-F224-4D4A-9818-22ADA008BC71}"/>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733994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a:extLst>
              <a:ext uri="{FF2B5EF4-FFF2-40B4-BE49-F238E27FC236}">
                <a16:creationId xmlns:a16="http://schemas.microsoft.com/office/drawing/2014/main" id="{52DC2F9C-12D4-FE48-AD95-22BC50574474}"/>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D9FA6BD-1712-A94E-AA20-B42B4548B4A6}" type="slidenum">
              <a:rPr lang="en-US" altLang="en-US" sz="1200">
                <a:latin typeface="Times" pitchFamily="2" charset="0"/>
              </a:rPr>
              <a:pPr/>
              <a:t>6</a:t>
            </a:fld>
            <a:endParaRPr lang="en-US" altLang="en-US" sz="1200" dirty="0">
              <a:latin typeface="Times" pitchFamily="2" charset="0"/>
            </a:endParaRPr>
          </a:p>
        </p:txBody>
      </p:sp>
      <p:sp>
        <p:nvSpPr>
          <p:cNvPr id="62467" name="Rectangle 2">
            <a:extLst>
              <a:ext uri="{FF2B5EF4-FFF2-40B4-BE49-F238E27FC236}">
                <a16:creationId xmlns:a16="http://schemas.microsoft.com/office/drawing/2014/main" id="{3017D429-7F30-1D4A-939A-C8F5031900CE}"/>
              </a:ext>
            </a:extLst>
          </p:cNvPr>
          <p:cNvSpPr>
            <a:spLocks noGrp="1" noRot="1" noChangeAspect="1" noChangeArrowheads="1" noTextEdit="1"/>
          </p:cNvSpPr>
          <p:nvPr>
            <p:ph type="sldImg"/>
          </p:nvPr>
        </p:nvSpPr>
        <p:spPr>
          <a:ln/>
        </p:spPr>
      </p:sp>
      <p:sp>
        <p:nvSpPr>
          <p:cNvPr id="62468" name="Rectangle 3">
            <a:extLst>
              <a:ext uri="{FF2B5EF4-FFF2-40B4-BE49-F238E27FC236}">
                <a16:creationId xmlns:a16="http://schemas.microsoft.com/office/drawing/2014/main" id="{76681596-D574-574D-9F3E-A6C5BEA35F46}"/>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191462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B8F099BA-56E6-CD4C-BA73-F9593A947D95}"/>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ACADEF9B-954C-CF45-B96E-B115FFE2A031}" type="slidenum">
              <a:rPr lang="en-US" altLang="en-US" sz="1200">
                <a:latin typeface="Times" pitchFamily="2" charset="0"/>
              </a:rPr>
              <a:pPr/>
              <a:t>7</a:t>
            </a:fld>
            <a:endParaRPr lang="en-US" altLang="en-US" sz="1200" dirty="0">
              <a:latin typeface="Times" pitchFamily="2" charset="0"/>
            </a:endParaRPr>
          </a:p>
        </p:txBody>
      </p:sp>
      <p:sp>
        <p:nvSpPr>
          <p:cNvPr id="63491" name="Rectangle 2">
            <a:extLst>
              <a:ext uri="{FF2B5EF4-FFF2-40B4-BE49-F238E27FC236}">
                <a16:creationId xmlns:a16="http://schemas.microsoft.com/office/drawing/2014/main" id="{113AB7C6-3A31-434F-9927-65F862052519}"/>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F026D2FC-0604-6843-9B58-E22FB4933CDC}"/>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155808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BCFC884F-064C-E848-87A9-63C27FC14D78}"/>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C05CBE49-978A-794A-8031-703312388E19}" type="slidenum">
              <a:rPr lang="en-US" altLang="en-US" sz="1200">
                <a:latin typeface="Times" pitchFamily="2" charset="0"/>
              </a:rPr>
              <a:pPr/>
              <a:t>8</a:t>
            </a:fld>
            <a:endParaRPr lang="en-US" altLang="en-US" sz="1200" dirty="0">
              <a:latin typeface="Times" pitchFamily="2" charset="0"/>
            </a:endParaRPr>
          </a:p>
        </p:txBody>
      </p:sp>
      <p:sp>
        <p:nvSpPr>
          <p:cNvPr id="65539" name="Rectangle 2">
            <a:extLst>
              <a:ext uri="{FF2B5EF4-FFF2-40B4-BE49-F238E27FC236}">
                <a16:creationId xmlns:a16="http://schemas.microsoft.com/office/drawing/2014/main" id="{B3AD1B60-0849-634B-A459-5DFFF9EEA5B1}"/>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B7DCD427-7820-1C4A-8EC3-48F4EDC6C139}"/>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42647068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a:extLst>
              <a:ext uri="{FF2B5EF4-FFF2-40B4-BE49-F238E27FC236}">
                <a16:creationId xmlns:a16="http://schemas.microsoft.com/office/drawing/2014/main" id="{9879A732-6598-5F4E-862E-326025301AD9}"/>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965BD594-FAFE-7F46-921C-7CB982E68014}" type="slidenum">
              <a:rPr lang="en-US" altLang="en-US" sz="1200">
                <a:latin typeface="Times" pitchFamily="2" charset="0"/>
              </a:rPr>
              <a:pPr/>
              <a:t>9</a:t>
            </a:fld>
            <a:endParaRPr lang="en-US" altLang="en-US" sz="1200" dirty="0">
              <a:latin typeface="Times" pitchFamily="2" charset="0"/>
            </a:endParaRPr>
          </a:p>
        </p:txBody>
      </p:sp>
      <p:sp>
        <p:nvSpPr>
          <p:cNvPr id="66563" name="Rectangle 2">
            <a:extLst>
              <a:ext uri="{FF2B5EF4-FFF2-40B4-BE49-F238E27FC236}">
                <a16:creationId xmlns:a16="http://schemas.microsoft.com/office/drawing/2014/main" id="{7BBDF582-8FD5-5C4F-B299-E71D8EAF21E5}"/>
              </a:ext>
            </a:extLst>
          </p:cNvPr>
          <p:cNvSpPr>
            <a:spLocks noGrp="1" noRot="1" noChangeAspect="1" noChangeArrowheads="1" noTextEdit="1"/>
          </p:cNvSpPr>
          <p:nvPr>
            <p:ph type="sldImg"/>
          </p:nvPr>
        </p:nvSpPr>
        <p:spPr>
          <a:ln/>
        </p:spPr>
      </p:sp>
      <p:sp>
        <p:nvSpPr>
          <p:cNvPr id="66564" name="Rectangle 3">
            <a:extLst>
              <a:ext uri="{FF2B5EF4-FFF2-40B4-BE49-F238E27FC236}">
                <a16:creationId xmlns:a16="http://schemas.microsoft.com/office/drawing/2014/main" id="{DC094CA5-46B0-0C4A-AD70-89E8D4D495CC}"/>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2529780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7650" name="Rectangle 2"/>
          <p:cNvSpPr>
            <a:spLocks noGrp="1" noChangeArrowheads="1"/>
          </p:cNvSpPr>
          <p:nvPr>
            <p:ph type="subTitle" idx="1"/>
          </p:nvPr>
        </p:nvSpPr>
        <p:spPr>
          <a:xfrm>
            <a:off x="1371600" y="4419600"/>
            <a:ext cx="6400800" cy="1752600"/>
          </a:xfrm>
        </p:spPr>
        <p:txBody>
          <a:bodyPr/>
          <a:lstStyle>
            <a:lvl1pPr marL="0" indent="0" algn="ctr">
              <a:buFontTx/>
              <a:buNone/>
              <a:defRPr b="1">
                <a:solidFill>
                  <a:schemeClr val="accent2"/>
                </a:solidFill>
              </a:defRPr>
            </a:lvl1pPr>
          </a:lstStyle>
          <a:p>
            <a:r>
              <a:rPr lang="en-US"/>
              <a:t>Click to edit Master subtitle style</a:t>
            </a:r>
          </a:p>
        </p:txBody>
      </p:sp>
      <p:sp>
        <p:nvSpPr>
          <p:cNvPr id="27651" name="Rectangle 3"/>
          <p:cNvSpPr>
            <a:spLocks noGrp="1" noChangeArrowheads="1"/>
          </p:cNvSpPr>
          <p:nvPr>
            <p:ph type="ctrTitle" sz="quarter"/>
          </p:nvPr>
        </p:nvSpPr>
        <p:spPr>
          <a:xfrm>
            <a:off x="685800" y="2590800"/>
            <a:ext cx="7772400" cy="1470025"/>
          </a:xfrm>
        </p:spPr>
        <p:txBody>
          <a:bodyPr/>
          <a:lstStyle>
            <a:lvl1pPr>
              <a:defRPr sz="4800" b="0">
                <a:solidFill>
                  <a:schemeClr val="accent2"/>
                </a:solidFill>
              </a:defRPr>
            </a:lvl1pPr>
          </a:lstStyle>
          <a:p>
            <a:r>
              <a:rPr lang="en-US"/>
              <a:t>Click to edit Master title style</a:t>
            </a:r>
          </a:p>
        </p:txBody>
      </p:sp>
    </p:spTree>
    <p:extLst>
      <p:ext uri="{BB962C8B-B14F-4D97-AF65-F5344CB8AC3E}">
        <p14:creationId xmlns:p14="http://schemas.microsoft.com/office/powerpoint/2010/main" val="538665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71B03885-E310-5941-9A33-22CC059E9539}"/>
              </a:ext>
            </a:extLst>
          </p:cNvPr>
          <p:cNvSpPr>
            <a:spLocks noGrp="1" noChangeArrowheads="1"/>
          </p:cNvSpPr>
          <p:nvPr>
            <p:ph type="sldNum" sz="quarter" idx="10"/>
          </p:nvPr>
        </p:nvSpPr>
        <p:spPr>
          <a:ln/>
        </p:spPr>
        <p:txBody>
          <a:bodyPr/>
          <a:lstStyle>
            <a:lvl1pPr>
              <a:defRPr/>
            </a:lvl1pPr>
          </a:lstStyle>
          <a:p>
            <a:fld id="{336B5B98-558C-2943-915E-ACFCFC8D2306}" type="slidenum">
              <a:rPr lang="en-US" altLang="en-US"/>
              <a:pPr/>
              <a:t>‹#›</a:t>
            </a:fld>
            <a:endParaRPr lang="en-US" altLang="en-US" dirty="0"/>
          </a:p>
        </p:txBody>
      </p:sp>
    </p:spTree>
    <p:extLst>
      <p:ext uri="{BB962C8B-B14F-4D97-AF65-F5344CB8AC3E}">
        <p14:creationId xmlns:p14="http://schemas.microsoft.com/office/powerpoint/2010/main" val="3995712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152400"/>
            <a:ext cx="21145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1912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4F9EB60B-1607-3C42-A7EC-B910D0938720}"/>
              </a:ext>
            </a:extLst>
          </p:cNvPr>
          <p:cNvSpPr>
            <a:spLocks noGrp="1" noChangeArrowheads="1"/>
          </p:cNvSpPr>
          <p:nvPr>
            <p:ph type="sldNum" sz="quarter" idx="10"/>
          </p:nvPr>
        </p:nvSpPr>
        <p:spPr>
          <a:ln/>
        </p:spPr>
        <p:txBody>
          <a:bodyPr/>
          <a:lstStyle>
            <a:lvl1pPr>
              <a:defRPr/>
            </a:lvl1pPr>
          </a:lstStyle>
          <a:p>
            <a:fld id="{534DC051-E13D-D24D-9B8A-FF1ADA91DC71}" type="slidenum">
              <a:rPr lang="en-US" altLang="en-US"/>
              <a:pPr/>
              <a:t>‹#›</a:t>
            </a:fld>
            <a:endParaRPr lang="en-US" altLang="en-US" dirty="0"/>
          </a:p>
        </p:txBody>
      </p:sp>
    </p:spTree>
    <p:extLst>
      <p:ext uri="{BB962C8B-B14F-4D97-AF65-F5344CB8AC3E}">
        <p14:creationId xmlns:p14="http://schemas.microsoft.com/office/powerpoint/2010/main" val="2901391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7543800" cy="114300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CB4EC05-3E23-5A47-843D-C850BD63FF4A}"/>
              </a:ext>
            </a:extLst>
          </p:cNvPr>
          <p:cNvSpPr>
            <a:spLocks noGrp="1" noChangeArrowheads="1"/>
          </p:cNvSpPr>
          <p:nvPr>
            <p:ph type="sldNum" sz="quarter" idx="10"/>
          </p:nvPr>
        </p:nvSpPr>
        <p:spPr>
          <a:ln/>
        </p:spPr>
        <p:txBody>
          <a:bodyPr/>
          <a:lstStyle>
            <a:lvl1pPr>
              <a:defRPr/>
            </a:lvl1pPr>
          </a:lstStyle>
          <a:p>
            <a:fld id="{BC811AD4-A07C-3D4C-AD03-DE74F55A0826}" type="slidenum">
              <a:rPr lang="en-US" altLang="en-US"/>
              <a:pPr/>
              <a:t>‹#›</a:t>
            </a:fld>
            <a:endParaRPr lang="en-US" altLang="en-US" dirty="0"/>
          </a:p>
        </p:txBody>
      </p:sp>
    </p:spTree>
    <p:extLst>
      <p:ext uri="{BB962C8B-B14F-4D97-AF65-F5344CB8AC3E}">
        <p14:creationId xmlns:p14="http://schemas.microsoft.com/office/powerpoint/2010/main" val="3414101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456EB373-093B-A44D-A5DE-9D384987B011}"/>
              </a:ext>
            </a:extLst>
          </p:cNvPr>
          <p:cNvSpPr>
            <a:spLocks noGrp="1" noChangeArrowheads="1"/>
          </p:cNvSpPr>
          <p:nvPr>
            <p:ph type="sldNum" sz="quarter" idx="10"/>
          </p:nvPr>
        </p:nvSpPr>
        <p:spPr>
          <a:ln/>
        </p:spPr>
        <p:txBody>
          <a:bodyPr/>
          <a:lstStyle>
            <a:lvl1pPr>
              <a:defRPr/>
            </a:lvl1pPr>
          </a:lstStyle>
          <a:p>
            <a:fld id="{87BE9675-6697-9B49-80E7-79329BF9B0EF}" type="slidenum">
              <a:rPr lang="en-US" altLang="en-US"/>
              <a:pPr/>
              <a:t>‹#›</a:t>
            </a:fld>
            <a:endParaRPr lang="en-US" altLang="en-US" dirty="0"/>
          </a:p>
        </p:txBody>
      </p:sp>
    </p:spTree>
    <p:extLst>
      <p:ext uri="{BB962C8B-B14F-4D97-AF65-F5344CB8AC3E}">
        <p14:creationId xmlns:p14="http://schemas.microsoft.com/office/powerpoint/2010/main" val="442050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36DD93E0-8EA9-E74F-998D-FAC9FEC390D3}"/>
              </a:ext>
            </a:extLst>
          </p:cNvPr>
          <p:cNvSpPr>
            <a:spLocks noGrp="1" noChangeArrowheads="1"/>
          </p:cNvSpPr>
          <p:nvPr>
            <p:ph type="sldNum" sz="quarter" idx="10"/>
          </p:nvPr>
        </p:nvSpPr>
        <p:spPr>
          <a:ln/>
        </p:spPr>
        <p:txBody>
          <a:bodyPr/>
          <a:lstStyle>
            <a:lvl1pPr>
              <a:defRPr/>
            </a:lvl1pPr>
          </a:lstStyle>
          <a:p>
            <a:fld id="{1B0A539D-EFEF-BC4B-84BA-0154CFB33E8B}" type="slidenum">
              <a:rPr lang="en-US" altLang="en-US"/>
              <a:pPr/>
              <a:t>‹#›</a:t>
            </a:fld>
            <a:endParaRPr lang="en-US" altLang="en-US" dirty="0"/>
          </a:p>
        </p:txBody>
      </p:sp>
    </p:spTree>
    <p:extLst>
      <p:ext uri="{BB962C8B-B14F-4D97-AF65-F5344CB8AC3E}">
        <p14:creationId xmlns:p14="http://schemas.microsoft.com/office/powerpoint/2010/main" val="1843965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71E2AF63-6F14-7248-BFB3-C3705471B258}"/>
              </a:ext>
            </a:extLst>
          </p:cNvPr>
          <p:cNvSpPr>
            <a:spLocks noGrp="1" noChangeArrowheads="1"/>
          </p:cNvSpPr>
          <p:nvPr>
            <p:ph type="sldNum" sz="quarter" idx="10"/>
          </p:nvPr>
        </p:nvSpPr>
        <p:spPr>
          <a:ln/>
        </p:spPr>
        <p:txBody>
          <a:bodyPr/>
          <a:lstStyle>
            <a:lvl1pPr>
              <a:defRPr/>
            </a:lvl1pPr>
          </a:lstStyle>
          <a:p>
            <a:fld id="{552D0B83-72BA-FF47-9410-9F2FB0E1120E}" type="slidenum">
              <a:rPr lang="en-US" altLang="en-US"/>
              <a:pPr/>
              <a:t>‹#›</a:t>
            </a:fld>
            <a:endParaRPr lang="en-US" altLang="en-US" dirty="0"/>
          </a:p>
        </p:txBody>
      </p:sp>
    </p:spTree>
    <p:extLst>
      <p:ext uri="{BB962C8B-B14F-4D97-AF65-F5344CB8AC3E}">
        <p14:creationId xmlns:p14="http://schemas.microsoft.com/office/powerpoint/2010/main" val="515619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28941957-A10B-724E-BD6E-913C33FA1BDF}"/>
              </a:ext>
            </a:extLst>
          </p:cNvPr>
          <p:cNvSpPr>
            <a:spLocks noGrp="1" noChangeArrowheads="1"/>
          </p:cNvSpPr>
          <p:nvPr>
            <p:ph type="sldNum" sz="quarter" idx="10"/>
          </p:nvPr>
        </p:nvSpPr>
        <p:spPr>
          <a:ln/>
        </p:spPr>
        <p:txBody>
          <a:bodyPr/>
          <a:lstStyle>
            <a:lvl1pPr>
              <a:defRPr/>
            </a:lvl1pPr>
          </a:lstStyle>
          <a:p>
            <a:fld id="{02CF55A2-CEA4-FD40-AE58-42260FF2232D}" type="slidenum">
              <a:rPr lang="en-US" altLang="en-US"/>
              <a:pPr/>
              <a:t>‹#›</a:t>
            </a:fld>
            <a:endParaRPr lang="en-US" altLang="en-US" dirty="0"/>
          </a:p>
        </p:txBody>
      </p:sp>
    </p:spTree>
    <p:extLst>
      <p:ext uri="{BB962C8B-B14F-4D97-AF65-F5344CB8AC3E}">
        <p14:creationId xmlns:p14="http://schemas.microsoft.com/office/powerpoint/2010/main" val="2709080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04A5CB58-F6A0-0B49-9528-06D661B3D3BB}"/>
              </a:ext>
            </a:extLst>
          </p:cNvPr>
          <p:cNvSpPr>
            <a:spLocks noGrp="1" noChangeArrowheads="1"/>
          </p:cNvSpPr>
          <p:nvPr>
            <p:ph type="sldNum" sz="quarter" idx="10"/>
          </p:nvPr>
        </p:nvSpPr>
        <p:spPr>
          <a:ln/>
        </p:spPr>
        <p:txBody>
          <a:bodyPr/>
          <a:lstStyle>
            <a:lvl1pPr>
              <a:defRPr/>
            </a:lvl1pPr>
          </a:lstStyle>
          <a:p>
            <a:fld id="{2518CEE4-C8B9-EC40-9483-CBBFC9375B24}" type="slidenum">
              <a:rPr lang="en-US" altLang="en-US"/>
              <a:pPr/>
              <a:t>‹#›</a:t>
            </a:fld>
            <a:endParaRPr lang="en-US" altLang="en-US" dirty="0"/>
          </a:p>
        </p:txBody>
      </p:sp>
    </p:spTree>
    <p:extLst>
      <p:ext uri="{BB962C8B-B14F-4D97-AF65-F5344CB8AC3E}">
        <p14:creationId xmlns:p14="http://schemas.microsoft.com/office/powerpoint/2010/main" val="2220700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72E73B9B-F293-7847-AFF2-68DA700A6A39}"/>
              </a:ext>
            </a:extLst>
          </p:cNvPr>
          <p:cNvSpPr>
            <a:spLocks noGrp="1" noChangeArrowheads="1"/>
          </p:cNvSpPr>
          <p:nvPr>
            <p:ph type="sldNum" sz="quarter" idx="10"/>
          </p:nvPr>
        </p:nvSpPr>
        <p:spPr>
          <a:ln/>
        </p:spPr>
        <p:txBody>
          <a:bodyPr/>
          <a:lstStyle>
            <a:lvl1pPr>
              <a:defRPr/>
            </a:lvl1pPr>
          </a:lstStyle>
          <a:p>
            <a:fld id="{CFAE61FB-B21B-374E-A241-768553C26019}" type="slidenum">
              <a:rPr lang="en-US" altLang="en-US"/>
              <a:pPr/>
              <a:t>‹#›</a:t>
            </a:fld>
            <a:endParaRPr lang="en-US" altLang="en-US" dirty="0"/>
          </a:p>
        </p:txBody>
      </p:sp>
    </p:spTree>
    <p:extLst>
      <p:ext uri="{BB962C8B-B14F-4D97-AF65-F5344CB8AC3E}">
        <p14:creationId xmlns:p14="http://schemas.microsoft.com/office/powerpoint/2010/main" val="1601102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EECA46C9-3A4F-274A-812D-77FA8E705A50}"/>
              </a:ext>
            </a:extLst>
          </p:cNvPr>
          <p:cNvSpPr>
            <a:spLocks noGrp="1" noChangeArrowheads="1"/>
          </p:cNvSpPr>
          <p:nvPr>
            <p:ph type="sldNum" sz="quarter" idx="10"/>
          </p:nvPr>
        </p:nvSpPr>
        <p:spPr>
          <a:ln/>
        </p:spPr>
        <p:txBody>
          <a:bodyPr/>
          <a:lstStyle>
            <a:lvl1pPr>
              <a:defRPr/>
            </a:lvl1pPr>
          </a:lstStyle>
          <a:p>
            <a:fld id="{5BC5A00C-3C31-8646-85A7-BF1D12AECD81}" type="slidenum">
              <a:rPr lang="en-US" altLang="en-US"/>
              <a:pPr/>
              <a:t>‹#›</a:t>
            </a:fld>
            <a:endParaRPr lang="en-US" altLang="en-US" dirty="0"/>
          </a:p>
        </p:txBody>
      </p:sp>
    </p:spTree>
    <p:extLst>
      <p:ext uri="{BB962C8B-B14F-4D97-AF65-F5344CB8AC3E}">
        <p14:creationId xmlns:p14="http://schemas.microsoft.com/office/powerpoint/2010/main" val="2491526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C2178DE-DFF5-C247-805F-285A1656DCC5}"/>
              </a:ext>
            </a:extLst>
          </p:cNvPr>
          <p:cNvSpPr>
            <a:spLocks noGrp="1" noChangeArrowheads="1"/>
          </p:cNvSpPr>
          <p:nvPr>
            <p:ph type="title"/>
          </p:nvPr>
        </p:nvSpPr>
        <p:spPr bwMode="auto">
          <a:xfrm>
            <a:off x="838200" y="228600"/>
            <a:ext cx="7543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BFEF71D6-DF3D-3F45-8E81-34F8AB5936A0}"/>
              </a:ext>
            </a:extLst>
          </p:cNvPr>
          <p:cNvSpPr>
            <a:spLocks noGrp="1" noChangeArrowheads="1"/>
          </p:cNvSpPr>
          <p:nvPr>
            <p:ph type="body" idx="1"/>
          </p:nvPr>
        </p:nvSpPr>
        <p:spPr bwMode="auto">
          <a:xfrm>
            <a:off x="457200" y="1676400"/>
            <a:ext cx="8229600" cy="4572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6628" name="Rectangle 4">
            <a:extLst>
              <a:ext uri="{FF2B5EF4-FFF2-40B4-BE49-F238E27FC236}">
                <a16:creationId xmlns:a16="http://schemas.microsoft.com/office/drawing/2014/main" id="{0E38E3ED-EF16-B542-89BE-7ABB49E9E7BA}"/>
              </a:ext>
            </a:extLst>
          </p:cNvPr>
          <p:cNvSpPr>
            <a:spLocks noGrp="1" noChangeArrowheads="1"/>
          </p:cNvSpPr>
          <p:nvPr>
            <p:ph type="sldNum" sz="quarter" idx="4"/>
          </p:nvPr>
        </p:nvSpPr>
        <p:spPr bwMode="auto">
          <a:xfrm>
            <a:off x="533400" y="6324600"/>
            <a:ext cx="2133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b="1"/>
            </a:lvl1pPr>
          </a:lstStyle>
          <a:p>
            <a:fld id="{F3C9535C-8C75-3244-A48F-D71E3D9DD3A2}"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890" r:id="rId1"/>
    <p:sldLayoutId id="2147483880" r:id="rId2"/>
    <p:sldLayoutId id="2147483881" r:id="rId3"/>
    <p:sldLayoutId id="2147483882" r:id="rId4"/>
    <p:sldLayoutId id="2147483883" r:id="rId5"/>
    <p:sldLayoutId id="2147483884" r:id="rId6"/>
    <p:sldLayoutId id="2147483885" r:id="rId7"/>
    <p:sldLayoutId id="2147483886" r:id="rId8"/>
    <p:sldLayoutId id="2147483887" r:id="rId9"/>
    <p:sldLayoutId id="2147483888" r:id="rId10"/>
    <p:sldLayoutId id="2147483889" r:id="rId11"/>
  </p:sldLayoutIdLst>
  <p:hf hdr="0" ftr="0" dt="0"/>
  <p:txStyles>
    <p:titleStyle>
      <a:lvl1pPr algn="ctr" rtl="0" eaLnBrk="0" fontAlgn="base" hangingPunct="0">
        <a:spcBef>
          <a:spcPct val="0"/>
        </a:spcBef>
        <a:spcAft>
          <a:spcPct val="0"/>
        </a:spcAft>
        <a:defRPr sz="3600" b="1">
          <a:solidFill>
            <a:schemeClr val="tx2"/>
          </a:solidFill>
          <a:latin typeface="+mj-lt"/>
          <a:ea typeface="ＭＳ Ｐゴシック" charset="0"/>
          <a:cs typeface="ＭＳ Ｐゴシック" charset="0"/>
        </a:defRPr>
      </a:lvl1pPr>
      <a:lvl2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2pPr>
      <a:lvl3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3pPr>
      <a:lvl4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4pPr>
      <a:lvl5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5pPr>
      <a:lvl6pPr marL="457200" algn="ctr" rtl="0" fontAlgn="base">
        <a:spcBef>
          <a:spcPct val="0"/>
        </a:spcBef>
        <a:spcAft>
          <a:spcPct val="0"/>
        </a:spcAft>
        <a:defRPr sz="4000" b="1">
          <a:solidFill>
            <a:schemeClr val="tx2"/>
          </a:solidFill>
          <a:latin typeface="Arial" charset="0"/>
        </a:defRPr>
      </a:lvl6pPr>
      <a:lvl7pPr marL="914400" algn="ctr" rtl="0" fontAlgn="base">
        <a:spcBef>
          <a:spcPct val="0"/>
        </a:spcBef>
        <a:spcAft>
          <a:spcPct val="0"/>
        </a:spcAft>
        <a:defRPr sz="4000" b="1">
          <a:solidFill>
            <a:schemeClr val="tx2"/>
          </a:solidFill>
          <a:latin typeface="Arial" charset="0"/>
        </a:defRPr>
      </a:lvl7pPr>
      <a:lvl8pPr marL="1371600" algn="ctr" rtl="0" fontAlgn="base">
        <a:spcBef>
          <a:spcPct val="0"/>
        </a:spcBef>
        <a:spcAft>
          <a:spcPct val="0"/>
        </a:spcAft>
        <a:defRPr sz="4000" b="1">
          <a:solidFill>
            <a:schemeClr val="tx2"/>
          </a:solidFill>
          <a:latin typeface="Arial" charset="0"/>
        </a:defRPr>
      </a:lvl8pPr>
      <a:lvl9pPr marL="1828800" algn="ctr" rtl="0" fontAlgn="base">
        <a:spcBef>
          <a:spcPct val="0"/>
        </a:spcBef>
        <a:spcAft>
          <a:spcPct val="0"/>
        </a:spcAft>
        <a:defRPr sz="4000" b="1">
          <a:solidFill>
            <a:schemeClr val="tx2"/>
          </a:solidFill>
          <a:latin typeface="Arial" charset="0"/>
        </a:defRPr>
      </a:lvl9pPr>
    </p:titleStyle>
    <p:bodyStyle>
      <a:lvl1pPr marL="342900" indent="-342900" algn="l" rtl="0" eaLnBrk="0" fontAlgn="base" hangingPunct="0">
        <a:spcBef>
          <a:spcPct val="50000"/>
        </a:spcBef>
        <a:spcAft>
          <a:spcPct val="0"/>
        </a:spcAft>
        <a:buChar char="•"/>
        <a:defRPr sz="3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08585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42875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177165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228850" indent="-228600" algn="l" rtl="0" fontAlgn="base">
        <a:spcBef>
          <a:spcPct val="20000"/>
        </a:spcBef>
        <a:spcAft>
          <a:spcPct val="0"/>
        </a:spcAft>
        <a:buChar char="»"/>
        <a:defRPr sz="2000">
          <a:solidFill>
            <a:schemeClr val="tx1"/>
          </a:solidFill>
          <a:latin typeface="+mn-lt"/>
        </a:defRPr>
      </a:lvl6pPr>
      <a:lvl7pPr marL="2686050" indent="-228600" algn="l" rtl="0" fontAlgn="base">
        <a:spcBef>
          <a:spcPct val="20000"/>
        </a:spcBef>
        <a:spcAft>
          <a:spcPct val="0"/>
        </a:spcAft>
        <a:buChar char="»"/>
        <a:defRPr sz="2000">
          <a:solidFill>
            <a:schemeClr val="tx1"/>
          </a:solidFill>
          <a:latin typeface="+mn-lt"/>
        </a:defRPr>
      </a:lvl7pPr>
      <a:lvl8pPr marL="3143250" indent="-228600" algn="l" rtl="0" fontAlgn="base">
        <a:spcBef>
          <a:spcPct val="20000"/>
        </a:spcBef>
        <a:spcAft>
          <a:spcPct val="0"/>
        </a:spcAft>
        <a:buChar char="»"/>
        <a:defRPr sz="2000">
          <a:solidFill>
            <a:schemeClr val="tx1"/>
          </a:solidFill>
          <a:latin typeface="+mn-lt"/>
        </a:defRPr>
      </a:lvl8pPr>
      <a:lvl9pPr marL="360045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4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0839383A-E877-4341-8911-0B96A0ABB532}"/>
              </a:ext>
            </a:extLst>
          </p:cNvPr>
          <p:cNvSpPr>
            <a:spLocks noGrp="1" noChangeArrowheads="1"/>
          </p:cNvSpPr>
          <p:nvPr>
            <p:ph type="ctrTitle"/>
          </p:nvPr>
        </p:nvSpPr>
        <p:spPr>
          <a:xfrm>
            <a:off x="-19050" y="914400"/>
            <a:ext cx="4267200" cy="1470025"/>
          </a:xfrm>
        </p:spPr>
        <p:txBody>
          <a:bodyPr/>
          <a:lstStyle/>
          <a:p>
            <a:pPr eaLnBrk="1" hangingPunct="1"/>
            <a:r>
              <a:rPr lang="en-US" altLang="en-US" sz="4400" b="1" dirty="0">
                <a:solidFill>
                  <a:schemeClr val="bg1"/>
                </a:solidFill>
                <a:ea typeface="ＭＳ Ｐゴシック" panose="020B0600070205080204" pitchFamily="34" charset="-128"/>
              </a:rPr>
              <a:t>Chapter</a:t>
            </a:r>
            <a:r>
              <a:rPr lang="en-US" altLang="en-US" sz="4400" b="1" dirty="0">
                <a:solidFill>
                  <a:schemeClr val="tx1"/>
                </a:solidFill>
                <a:ea typeface="ＭＳ Ｐゴシック" panose="020B0600070205080204" pitchFamily="34" charset="-128"/>
              </a:rPr>
              <a:t> </a:t>
            </a:r>
            <a:r>
              <a:rPr lang="en-US" altLang="en-US" sz="4400" b="1" dirty="0">
                <a:solidFill>
                  <a:schemeClr val="bg1"/>
                </a:solidFill>
                <a:ea typeface="ＭＳ Ｐゴシック" panose="020B0600070205080204" pitchFamily="34" charset="-128"/>
              </a:rPr>
              <a:t>8</a:t>
            </a:r>
            <a:endParaRPr lang="en-US" altLang="en-US" b="1" dirty="0">
              <a:solidFill>
                <a:schemeClr val="bg1"/>
              </a:solidFill>
              <a:ea typeface="ＭＳ Ｐゴシック" panose="020B0600070205080204" pitchFamily="34" charset="-128"/>
            </a:endParaRPr>
          </a:p>
        </p:txBody>
      </p:sp>
      <p:sp>
        <p:nvSpPr>
          <p:cNvPr id="3075" name="Rectangle 3">
            <a:extLst>
              <a:ext uri="{FF2B5EF4-FFF2-40B4-BE49-F238E27FC236}">
                <a16:creationId xmlns:a16="http://schemas.microsoft.com/office/drawing/2014/main" id="{D2B9DE76-AFD6-644A-964A-3FAC616A1339}"/>
              </a:ext>
            </a:extLst>
          </p:cNvPr>
          <p:cNvSpPr>
            <a:spLocks noGrp="1" noChangeArrowheads="1"/>
          </p:cNvSpPr>
          <p:nvPr>
            <p:ph type="subTitle" idx="1"/>
          </p:nvPr>
        </p:nvSpPr>
        <p:spPr>
          <a:xfrm>
            <a:off x="228600" y="2362200"/>
            <a:ext cx="3962400" cy="3200400"/>
          </a:xfrm>
        </p:spPr>
        <p:txBody>
          <a:bodyPr/>
          <a:lstStyle/>
          <a:p>
            <a:pPr eaLnBrk="1" hangingPunct="1"/>
            <a:r>
              <a:rPr lang="en-US" altLang="en-US" sz="4400" b="0" dirty="0">
                <a:solidFill>
                  <a:schemeClr val="bg1"/>
                </a:solidFill>
                <a:ea typeface="ＭＳ Ｐゴシック" panose="020B0600070205080204" pitchFamily="34" charset="-128"/>
              </a:rPr>
              <a:t>Abstract</a:t>
            </a:r>
            <a:r>
              <a:rPr lang="en-US" altLang="en-US" sz="4400" b="0" dirty="0">
                <a:solidFill>
                  <a:schemeClr val="tx1"/>
                </a:solidFill>
                <a:ea typeface="ＭＳ Ｐゴシック" panose="020B0600070205080204" pitchFamily="34" charset="-128"/>
              </a:rPr>
              <a:t> </a:t>
            </a:r>
            <a:r>
              <a:rPr lang="en-US" altLang="en-US" sz="4400" b="0" dirty="0">
                <a:solidFill>
                  <a:schemeClr val="bg1"/>
                </a:solidFill>
                <a:ea typeface="ＭＳ Ｐゴシック" panose="020B0600070205080204" pitchFamily="34" charset="-128"/>
              </a:rPr>
              <a:t>Data</a:t>
            </a:r>
            <a:r>
              <a:rPr lang="en-US" altLang="en-US" sz="4400" b="0" dirty="0">
                <a:solidFill>
                  <a:schemeClr val="tx1"/>
                </a:solidFill>
                <a:ea typeface="ＭＳ Ｐゴシック" panose="020B0600070205080204" pitchFamily="34" charset="-128"/>
              </a:rPr>
              <a:t> </a:t>
            </a:r>
            <a:r>
              <a:rPr lang="en-US" altLang="en-US" sz="4400" b="0" dirty="0">
                <a:solidFill>
                  <a:schemeClr val="bg1"/>
                </a:solidFill>
                <a:ea typeface="ＭＳ Ｐゴシック" panose="020B0600070205080204" pitchFamily="34" charset="-128"/>
              </a:rPr>
              <a:t>Types</a:t>
            </a:r>
            <a:r>
              <a:rPr lang="en-US" altLang="en-US" sz="4400" b="0" dirty="0">
                <a:solidFill>
                  <a:schemeClr val="tx1"/>
                </a:solidFill>
                <a:ea typeface="ＭＳ Ｐゴシック" panose="020B0600070205080204" pitchFamily="34" charset="-128"/>
              </a:rPr>
              <a:t> </a:t>
            </a:r>
            <a:br>
              <a:rPr lang="en-US" altLang="en-US" sz="4400" b="0" dirty="0">
                <a:solidFill>
                  <a:schemeClr val="tx1"/>
                </a:solidFill>
                <a:ea typeface="ＭＳ Ｐゴシック" panose="020B0600070205080204" pitchFamily="34" charset="-128"/>
              </a:rPr>
            </a:br>
            <a:r>
              <a:rPr lang="en-US" altLang="en-US" sz="4400" b="0" dirty="0">
                <a:solidFill>
                  <a:schemeClr val="bg1"/>
                </a:solidFill>
                <a:ea typeface="ＭＳ Ｐゴシック" panose="020B0600070205080204" pitchFamily="34" charset="-128"/>
              </a:rPr>
              <a:t>and</a:t>
            </a:r>
            <a:r>
              <a:rPr lang="en-US" altLang="en-US" sz="4400" b="0" dirty="0">
                <a:solidFill>
                  <a:schemeClr val="tx1"/>
                </a:solidFill>
                <a:ea typeface="ＭＳ Ｐゴシック" panose="020B0600070205080204" pitchFamily="34" charset="-128"/>
              </a:rPr>
              <a:t> </a:t>
            </a:r>
            <a:r>
              <a:rPr lang="en-US" altLang="en-US" sz="4400" b="0" dirty="0">
                <a:solidFill>
                  <a:schemeClr val="bg1"/>
                </a:solidFill>
                <a:ea typeface="ＭＳ Ｐゴシック" panose="020B0600070205080204" pitchFamily="34" charset="-128"/>
              </a:rPr>
              <a:t>Subprograms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Number Placeholder 3">
            <a:extLst>
              <a:ext uri="{FF2B5EF4-FFF2-40B4-BE49-F238E27FC236}">
                <a16:creationId xmlns:a16="http://schemas.microsoft.com/office/drawing/2014/main" id="{8E500613-EE3F-EE4C-AE0A-829354FB443B}"/>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6CF1DD8-7957-A846-BFBF-99BDF870C949}" type="slidenum">
              <a:rPr lang="en-US" altLang="en-US" sz="1400"/>
              <a:pPr>
                <a:spcBef>
                  <a:spcPct val="0"/>
                </a:spcBef>
                <a:buFontTx/>
                <a:buNone/>
              </a:pPr>
              <a:t>10</a:t>
            </a:fld>
            <a:endParaRPr lang="en-US" altLang="en-US" sz="1400" dirty="0"/>
          </a:p>
        </p:txBody>
      </p:sp>
      <p:sp>
        <p:nvSpPr>
          <p:cNvPr id="13315" name="Rectangle 4">
            <a:extLst>
              <a:ext uri="{FF2B5EF4-FFF2-40B4-BE49-F238E27FC236}">
                <a16:creationId xmlns:a16="http://schemas.microsoft.com/office/drawing/2014/main" id="{CEFA3397-4283-4646-9FEE-66671D09EAA6}"/>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Stacks </a:t>
            </a:r>
            <a:r>
              <a:rPr lang="en-US" altLang="en-US" sz="1800" dirty="0">
                <a:ea typeface="ＭＳ Ｐゴシック" panose="020B0600070205080204" pitchFamily="34" charset="-128"/>
              </a:rPr>
              <a:t>(1 of 2)</a:t>
            </a:r>
          </a:p>
        </p:txBody>
      </p:sp>
      <p:sp>
        <p:nvSpPr>
          <p:cNvPr id="13316" name="Rectangle 5">
            <a:extLst>
              <a:ext uri="{FF2B5EF4-FFF2-40B4-BE49-F238E27FC236}">
                <a16:creationId xmlns:a16="http://schemas.microsoft.com/office/drawing/2014/main" id="{F10267C5-0658-5A47-B680-54F78B7B4855}"/>
              </a:ext>
            </a:extLst>
          </p:cNvPr>
          <p:cNvSpPr>
            <a:spLocks noGrp="1" noChangeArrowheads="1"/>
          </p:cNvSpPr>
          <p:nvPr>
            <p:ph type="body" idx="1"/>
          </p:nvPr>
        </p:nvSpPr>
        <p:spPr>
          <a:xfrm>
            <a:off x="609600" y="1143000"/>
            <a:ext cx="8229600" cy="4572000"/>
          </a:xfrm>
        </p:spPr>
        <p:txBody>
          <a:bodyPr/>
          <a:lstStyle/>
          <a:p>
            <a:pPr marL="0" indent="0" eaLnBrk="1" hangingPunct="1">
              <a:buFontTx/>
              <a:buNone/>
            </a:pPr>
            <a:r>
              <a:rPr lang="en-US" altLang="en-US" b="1" dirty="0">
                <a:solidFill>
                  <a:srgbClr val="FF6600"/>
                </a:solidFill>
                <a:ea typeface="ＭＳ Ｐゴシック" panose="020B0600070205080204" pitchFamily="34" charset="-128"/>
              </a:rPr>
              <a:t>Stack</a:t>
            </a:r>
            <a:r>
              <a:rPr lang="en-US" altLang="en-US" dirty="0">
                <a:solidFill>
                  <a:srgbClr val="FF6600"/>
                </a:solidFill>
                <a:ea typeface="ＭＳ Ｐゴシック" panose="020B0600070205080204" pitchFamily="34" charset="-128"/>
              </a:rPr>
              <a:t> </a:t>
            </a:r>
          </a:p>
          <a:p>
            <a:pPr marL="0" indent="0" eaLnBrk="1" hangingPunct="1">
              <a:buFontTx/>
              <a:buNone/>
            </a:pPr>
            <a:r>
              <a:rPr lang="en-US" altLang="en-US" dirty="0">
                <a:ea typeface="ＭＳ Ｐゴシック" panose="020B0600070205080204" pitchFamily="34" charset="-128"/>
              </a:rPr>
              <a:t>An abstract data type in which accesses are made at only one end</a:t>
            </a:r>
          </a:p>
          <a:p>
            <a:pPr lvl="1" eaLnBrk="1" hangingPunct="1">
              <a:spcBef>
                <a:spcPct val="50000"/>
              </a:spcBef>
            </a:pPr>
            <a:r>
              <a:rPr lang="en-US" altLang="en-US" dirty="0">
                <a:ea typeface="ＭＳ Ｐゴシック" panose="020B0600070205080204" pitchFamily="34" charset="-128"/>
              </a:rPr>
              <a:t>LIFO, which stands for Last In, First Out</a:t>
            </a:r>
          </a:p>
          <a:p>
            <a:pPr lvl="1" eaLnBrk="1" hangingPunct="1">
              <a:spcBef>
                <a:spcPct val="50000"/>
              </a:spcBef>
            </a:pPr>
            <a:r>
              <a:rPr lang="en-US" altLang="en-US" dirty="0">
                <a:ea typeface="ＭＳ Ｐゴシック" panose="020B0600070205080204" pitchFamily="34" charset="-128"/>
              </a:rPr>
              <a:t>The insert is called </a:t>
            </a:r>
            <a:r>
              <a:rPr lang="en-US" altLang="en-US" b="1" i="1" dirty="0">
                <a:ea typeface="ＭＳ Ｐゴシック" panose="020B0600070205080204" pitchFamily="34" charset="-128"/>
              </a:rPr>
              <a:t>Push</a:t>
            </a:r>
            <a:r>
              <a:rPr lang="en-US" altLang="en-US" dirty="0">
                <a:ea typeface="ＭＳ Ｐゴシック" panose="020B0600070205080204" pitchFamily="34" charset="-128"/>
              </a:rPr>
              <a:t> and the delete is called </a:t>
            </a:r>
            <a:r>
              <a:rPr lang="en-US" altLang="en-US" b="1" i="1" dirty="0">
                <a:ea typeface="ＭＳ Ｐゴシック" panose="020B0600070205080204" pitchFamily="34" charset="-128"/>
              </a:rPr>
              <a:t>Pop</a:t>
            </a:r>
            <a:endParaRPr lang="en-US" altLang="en-US" dirty="0">
              <a:ea typeface="ＭＳ Ｐゴシック" panose="020B0600070205080204" pitchFamily="34" charset="-128"/>
            </a:endParaRPr>
          </a:p>
        </p:txBody>
      </p:sp>
      <p:sp>
        <p:nvSpPr>
          <p:cNvPr id="13317" name="Rectangle 6">
            <a:extLst>
              <a:ext uri="{FF2B5EF4-FFF2-40B4-BE49-F238E27FC236}">
                <a16:creationId xmlns:a16="http://schemas.microsoft.com/office/drawing/2014/main" id="{78A8A711-AAFC-7B4D-ABB4-6CE82ADC7311}"/>
              </a:ext>
            </a:extLst>
          </p:cNvPr>
          <p:cNvSpPr>
            <a:spLocks noChangeArrowheads="1"/>
          </p:cNvSpPr>
          <p:nvPr/>
        </p:nvSpPr>
        <p:spPr bwMode="auto">
          <a:xfrm>
            <a:off x="2590800" y="4953000"/>
            <a:ext cx="3733800" cy="10668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400" i="1" dirty="0"/>
              <a:t>Name three everyday</a:t>
            </a:r>
          </a:p>
          <a:p>
            <a:pPr algn="ctr">
              <a:spcBef>
                <a:spcPct val="0"/>
              </a:spcBef>
              <a:buFontTx/>
              <a:buNone/>
            </a:pPr>
            <a:r>
              <a:rPr lang="en-US" altLang="en-US" sz="2400" i="1" dirty="0"/>
              <a:t>structures that are stacks.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3">
            <a:extLst>
              <a:ext uri="{FF2B5EF4-FFF2-40B4-BE49-F238E27FC236}">
                <a16:creationId xmlns:a16="http://schemas.microsoft.com/office/drawing/2014/main" id="{D2CB90E8-3ABD-3048-A2DD-0CD75926E43B}"/>
              </a:ext>
            </a:extLst>
          </p:cNvPr>
          <p:cNvSpPr txBox="1">
            <a:spLocks noGrp="1"/>
          </p:cNvSpPr>
          <p:nvPr/>
        </p:nvSpPr>
        <p:spPr bwMode="auto">
          <a:xfrm>
            <a:off x="533400" y="6324600"/>
            <a:ext cx="2133600"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D6BAFA08-1EC3-B249-BD93-8CEA47782920}" type="slidenum">
              <a:rPr lang="en-US" altLang="en-US" sz="1400" b="1"/>
              <a:pPr>
                <a:spcBef>
                  <a:spcPct val="0"/>
                </a:spcBef>
                <a:buFontTx/>
                <a:buNone/>
              </a:pPr>
              <a:t>11</a:t>
            </a:fld>
            <a:endParaRPr lang="en-US" altLang="en-US" sz="1400" b="1" dirty="0"/>
          </a:p>
        </p:txBody>
      </p:sp>
      <p:sp>
        <p:nvSpPr>
          <p:cNvPr id="14339" name="Rectangle 4">
            <a:extLst>
              <a:ext uri="{FF2B5EF4-FFF2-40B4-BE49-F238E27FC236}">
                <a16:creationId xmlns:a16="http://schemas.microsoft.com/office/drawing/2014/main" id="{B3AB7D18-D260-114F-8CC9-7AEDEDC12224}"/>
              </a:ext>
            </a:extLst>
          </p:cNvPr>
          <p:cNvSpPr>
            <a:spLocks noGrp="1" noChangeArrowheads="1"/>
          </p:cNvSpPr>
          <p:nvPr>
            <p:ph type="title" idx="4294967295"/>
          </p:nvPr>
        </p:nvSpPr>
        <p:spPr>
          <a:xfrm>
            <a:off x="685800" y="152400"/>
            <a:ext cx="7543800" cy="1143000"/>
          </a:xfrm>
        </p:spPr>
        <p:txBody>
          <a:bodyPr/>
          <a:lstStyle/>
          <a:p>
            <a:pPr eaLnBrk="1" hangingPunct="1"/>
            <a:r>
              <a:rPr lang="en-US" altLang="en-US" dirty="0">
                <a:ea typeface="ＭＳ Ｐゴシック" panose="020B0600070205080204" pitchFamily="34" charset="-128"/>
              </a:rPr>
              <a:t>Stacks </a:t>
            </a:r>
            <a:r>
              <a:rPr lang="en-US" altLang="en-US" sz="1800" dirty="0">
                <a:ea typeface="ＭＳ Ｐゴシック" panose="020B0600070205080204" pitchFamily="34" charset="-128"/>
              </a:rPr>
              <a:t>(2 of 2)</a:t>
            </a:r>
          </a:p>
        </p:txBody>
      </p:sp>
      <p:sp>
        <p:nvSpPr>
          <p:cNvPr id="14340" name="Text Box 6">
            <a:extLst>
              <a:ext uri="{FF2B5EF4-FFF2-40B4-BE49-F238E27FC236}">
                <a16:creationId xmlns:a16="http://schemas.microsoft.com/office/drawing/2014/main" id="{D5F715B6-D215-8649-9097-D19133C36FDD}"/>
              </a:ext>
            </a:extLst>
          </p:cNvPr>
          <p:cNvSpPr txBox="1">
            <a:spLocks noChangeArrowheads="1"/>
          </p:cNvSpPr>
          <p:nvPr/>
        </p:nvSpPr>
        <p:spPr bwMode="auto">
          <a:xfrm>
            <a:off x="1447800" y="1447800"/>
            <a:ext cx="5943600" cy="2720975"/>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i="1" dirty="0"/>
              <a:t>WHILE (</a:t>
            </a:r>
            <a:r>
              <a:rPr lang="en-US" altLang="en-US" sz="2400" i="1" dirty="0">
                <a:solidFill>
                  <a:srgbClr val="FF0000"/>
                </a:solidFill>
              </a:rPr>
              <a:t>more data</a:t>
            </a:r>
            <a:r>
              <a:rPr lang="en-US" altLang="en-US" sz="2400" i="1" dirty="0"/>
              <a:t>)</a:t>
            </a:r>
          </a:p>
          <a:p>
            <a:pPr algn="just">
              <a:lnSpc>
                <a:spcPct val="120000"/>
              </a:lnSpc>
              <a:spcBef>
                <a:spcPct val="0"/>
              </a:spcBef>
              <a:buFontTx/>
              <a:buNone/>
            </a:pPr>
            <a:r>
              <a:rPr lang="en-US" altLang="en-US" sz="2400" i="1" dirty="0"/>
              <a:t>	Read value</a:t>
            </a:r>
          </a:p>
          <a:p>
            <a:pPr algn="just">
              <a:lnSpc>
                <a:spcPct val="120000"/>
              </a:lnSpc>
              <a:spcBef>
                <a:spcPct val="0"/>
              </a:spcBef>
              <a:buFontTx/>
              <a:buNone/>
            </a:pPr>
            <a:r>
              <a:rPr lang="en-US" altLang="en-US" sz="2400" i="1" dirty="0"/>
              <a:t>	Push(myStack, value)</a:t>
            </a:r>
          </a:p>
          <a:p>
            <a:pPr algn="just">
              <a:lnSpc>
                <a:spcPct val="120000"/>
              </a:lnSpc>
              <a:spcBef>
                <a:spcPct val="0"/>
              </a:spcBef>
              <a:buFontTx/>
              <a:buNone/>
            </a:pPr>
            <a:r>
              <a:rPr lang="en-US" altLang="en-US" sz="2400" i="1" dirty="0"/>
              <a:t>WHILE (NOT IsEmpty(myStack))</a:t>
            </a:r>
          </a:p>
          <a:p>
            <a:pPr algn="just">
              <a:lnSpc>
                <a:spcPct val="120000"/>
              </a:lnSpc>
              <a:spcBef>
                <a:spcPct val="0"/>
              </a:spcBef>
              <a:buFontTx/>
              <a:buNone/>
            </a:pPr>
            <a:r>
              <a:rPr lang="en-US" altLang="en-US" sz="2400" i="1" dirty="0"/>
              <a:t>	Pop(myStack, value)</a:t>
            </a:r>
          </a:p>
          <a:p>
            <a:pPr algn="just">
              <a:lnSpc>
                <a:spcPct val="120000"/>
              </a:lnSpc>
              <a:spcBef>
                <a:spcPct val="0"/>
              </a:spcBef>
              <a:buFontTx/>
              <a:buNone/>
            </a:pPr>
            <a:r>
              <a:rPr lang="en-US" altLang="en-US" sz="2400" i="1" dirty="0"/>
              <a:t>	Write value</a:t>
            </a:r>
          </a:p>
        </p:txBody>
      </p:sp>
      <p:sp>
        <p:nvSpPr>
          <p:cNvPr id="169991" name="Rectangle 7">
            <a:extLst>
              <a:ext uri="{FF2B5EF4-FFF2-40B4-BE49-F238E27FC236}">
                <a16:creationId xmlns:a16="http://schemas.microsoft.com/office/drawing/2014/main" id="{14140F74-22EC-4242-A5C6-3C5C2D40298B}"/>
              </a:ext>
            </a:extLst>
          </p:cNvPr>
          <p:cNvSpPr>
            <a:spLocks noChangeArrowheads="1"/>
          </p:cNvSpPr>
          <p:nvPr/>
        </p:nvSpPr>
        <p:spPr bwMode="auto">
          <a:xfrm>
            <a:off x="1981200" y="4648200"/>
            <a:ext cx="5029200" cy="762000"/>
          </a:xfrm>
          <a:prstGeom prst="rect">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defRPr/>
            </a:pPr>
            <a:r>
              <a:rPr lang="en-US" sz="2000" i="1" dirty="0">
                <a:latin typeface="+mn-lt"/>
                <a:ea typeface="ＭＳ Ｐゴシック" charset="0"/>
              </a:rPr>
              <a:t>Can you simulate this algorithm with</a:t>
            </a:r>
          </a:p>
          <a:p>
            <a:pPr algn="ctr">
              <a:defRPr/>
            </a:pPr>
            <a:r>
              <a:rPr lang="en-US" sz="2000" i="1" dirty="0">
                <a:latin typeface="+mn-lt"/>
                <a:ea typeface="ＭＳ Ｐゴシック" charset="0"/>
              </a:rPr>
              <a:t>physical objects?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Number Placeholder 3">
            <a:extLst>
              <a:ext uri="{FF2B5EF4-FFF2-40B4-BE49-F238E27FC236}">
                <a16:creationId xmlns:a16="http://schemas.microsoft.com/office/drawing/2014/main" id="{A43757C6-0E5B-3543-81DC-224A593F7913}"/>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52C6AF1-D3AF-CD48-9908-B383247462C8}" type="slidenum">
              <a:rPr lang="en-US" altLang="en-US" sz="1400"/>
              <a:pPr>
                <a:spcBef>
                  <a:spcPct val="0"/>
                </a:spcBef>
                <a:buFontTx/>
                <a:buNone/>
              </a:pPr>
              <a:t>12</a:t>
            </a:fld>
            <a:endParaRPr lang="en-US" altLang="en-US" sz="1400" dirty="0"/>
          </a:p>
        </p:txBody>
      </p:sp>
      <p:sp>
        <p:nvSpPr>
          <p:cNvPr id="15363" name="Rectangle 4">
            <a:extLst>
              <a:ext uri="{FF2B5EF4-FFF2-40B4-BE49-F238E27FC236}">
                <a16:creationId xmlns:a16="http://schemas.microsoft.com/office/drawing/2014/main" id="{CCB38F87-CAF5-8E4C-8EEE-0B2C1B30483F}"/>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Queues </a:t>
            </a:r>
            <a:r>
              <a:rPr lang="en-US" altLang="en-US" sz="1800" dirty="0">
                <a:ea typeface="ＭＳ Ｐゴシック" panose="020B0600070205080204" pitchFamily="34" charset="-128"/>
              </a:rPr>
              <a:t>(1 of 2)</a:t>
            </a:r>
          </a:p>
        </p:txBody>
      </p:sp>
      <p:sp>
        <p:nvSpPr>
          <p:cNvPr id="15364" name="Rectangle 5">
            <a:extLst>
              <a:ext uri="{FF2B5EF4-FFF2-40B4-BE49-F238E27FC236}">
                <a16:creationId xmlns:a16="http://schemas.microsoft.com/office/drawing/2014/main" id="{3A722DE9-2B4B-5146-807E-885F719A104C}"/>
              </a:ext>
            </a:extLst>
          </p:cNvPr>
          <p:cNvSpPr>
            <a:spLocks noGrp="1" noChangeArrowheads="1"/>
          </p:cNvSpPr>
          <p:nvPr>
            <p:ph type="body" idx="1"/>
          </p:nvPr>
        </p:nvSpPr>
        <p:spPr>
          <a:xfrm>
            <a:off x="457200" y="990600"/>
            <a:ext cx="8382000" cy="4876800"/>
          </a:xfrm>
        </p:spPr>
        <p:txBody>
          <a:bodyPr/>
          <a:lstStyle/>
          <a:p>
            <a:pPr marL="0" indent="0" eaLnBrk="1" hangingPunct="1">
              <a:buFontTx/>
              <a:buNone/>
            </a:pPr>
            <a:r>
              <a:rPr lang="en-US" altLang="en-US" b="1" dirty="0">
                <a:solidFill>
                  <a:srgbClr val="FF6600"/>
                </a:solidFill>
                <a:ea typeface="ＭＳ Ｐゴシック" panose="020B0600070205080204" pitchFamily="34" charset="-128"/>
              </a:rPr>
              <a:t>Queue</a:t>
            </a:r>
            <a:r>
              <a:rPr lang="en-US" altLang="en-US" dirty="0">
                <a:solidFill>
                  <a:srgbClr val="FF6600"/>
                </a:solidFill>
                <a:ea typeface="ＭＳ Ｐゴシック" panose="020B0600070205080204" pitchFamily="34" charset="-128"/>
              </a:rPr>
              <a:t> </a:t>
            </a:r>
          </a:p>
          <a:p>
            <a:pPr marL="0" indent="0" eaLnBrk="1" hangingPunct="1">
              <a:buFontTx/>
              <a:buNone/>
            </a:pPr>
            <a:r>
              <a:rPr lang="en-US" altLang="en-US" sz="2800" dirty="0">
                <a:ea typeface="ＭＳ Ｐゴシック" panose="020B0600070205080204" pitchFamily="34" charset="-128"/>
              </a:rPr>
              <a:t>An abstract data type in which items are entered at one end and removed from the other end</a:t>
            </a:r>
          </a:p>
          <a:p>
            <a:pPr lvl="1" eaLnBrk="1" hangingPunct="1">
              <a:spcBef>
                <a:spcPct val="50000"/>
              </a:spcBef>
            </a:pPr>
            <a:r>
              <a:rPr lang="en-US" altLang="en-US" sz="2400" dirty="0">
                <a:ea typeface="ＭＳ Ｐゴシック" panose="020B0600070205080204" pitchFamily="34" charset="-128"/>
              </a:rPr>
              <a:t>FIFO, for First In, First Out</a:t>
            </a:r>
          </a:p>
          <a:p>
            <a:pPr lvl="1" eaLnBrk="1" hangingPunct="1">
              <a:spcBef>
                <a:spcPct val="50000"/>
              </a:spcBef>
            </a:pPr>
            <a:r>
              <a:rPr lang="en-US" altLang="en-US" sz="2400" dirty="0">
                <a:ea typeface="ＭＳ Ｐゴシック" panose="020B0600070205080204" pitchFamily="34" charset="-128"/>
              </a:rPr>
              <a:t>No standard queue terminology</a:t>
            </a:r>
          </a:p>
          <a:p>
            <a:pPr lvl="2" eaLnBrk="1" hangingPunct="1">
              <a:spcBef>
                <a:spcPct val="50000"/>
              </a:spcBef>
            </a:pPr>
            <a:r>
              <a:rPr lang="en-US" altLang="en-US" sz="2000" b="1" i="1" dirty="0">
                <a:ea typeface="ＭＳ Ｐゴシック" panose="020B0600070205080204" pitchFamily="34" charset="-128"/>
              </a:rPr>
              <a:t>Enqueue, Enque, Enq, Enter,</a:t>
            </a:r>
            <a:r>
              <a:rPr lang="en-US" altLang="en-US" sz="2000" dirty="0">
                <a:ea typeface="ＭＳ Ｐゴシック" panose="020B0600070205080204" pitchFamily="34" charset="-128"/>
              </a:rPr>
              <a:t> and </a:t>
            </a:r>
            <a:r>
              <a:rPr lang="en-US" altLang="en-US" sz="2000" b="1" i="1" dirty="0">
                <a:ea typeface="ＭＳ Ｐゴシック" panose="020B0600070205080204" pitchFamily="34" charset="-128"/>
              </a:rPr>
              <a:t>Insert</a:t>
            </a:r>
            <a:r>
              <a:rPr lang="en-US" altLang="en-US" sz="2000" dirty="0">
                <a:ea typeface="ＭＳ Ｐゴシック" panose="020B0600070205080204" pitchFamily="34" charset="-128"/>
              </a:rPr>
              <a:t> </a:t>
            </a:r>
            <a:br>
              <a:rPr lang="en-US" altLang="en-US" sz="2000" dirty="0">
                <a:ea typeface="ＭＳ Ｐゴシック" panose="020B0600070205080204" pitchFamily="34" charset="-128"/>
              </a:rPr>
            </a:br>
            <a:r>
              <a:rPr lang="en-US" altLang="en-US" sz="2000" dirty="0">
                <a:ea typeface="ＭＳ Ｐゴシック" panose="020B0600070205080204" pitchFamily="34" charset="-128"/>
              </a:rPr>
              <a:t>are used for the insertion operation</a:t>
            </a:r>
          </a:p>
          <a:p>
            <a:pPr lvl="2" eaLnBrk="1" hangingPunct="1"/>
            <a:r>
              <a:rPr lang="en-US" altLang="en-US" sz="2000" b="1" i="1" dirty="0">
                <a:ea typeface="ＭＳ Ｐゴシック" panose="020B0600070205080204" pitchFamily="34" charset="-128"/>
              </a:rPr>
              <a:t>Dequeue, Deque, Deq, Delete,</a:t>
            </a:r>
            <a:r>
              <a:rPr lang="en-US" altLang="en-US" sz="2000" dirty="0">
                <a:ea typeface="ＭＳ Ｐゴシック" panose="020B0600070205080204" pitchFamily="34" charset="-128"/>
              </a:rPr>
              <a:t> and </a:t>
            </a:r>
            <a:r>
              <a:rPr lang="en-US" altLang="en-US" sz="2000" b="1" i="1" dirty="0">
                <a:ea typeface="ＭＳ Ｐゴシック" panose="020B0600070205080204" pitchFamily="34" charset="-128"/>
              </a:rPr>
              <a:t>Remove</a:t>
            </a:r>
            <a:r>
              <a:rPr lang="en-US" altLang="en-US" sz="2000" dirty="0">
                <a:ea typeface="ＭＳ Ｐゴシック" panose="020B0600070205080204" pitchFamily="34" charset="-128"/>
              </a:rPr>
              <a:t> </a:t>
            </a:r>
            <a:br>
              <a:rPr lang="en-US" altLang="en-US" sz="2000" dirty="0">
                <a:ea typeface="ＭＳ Ｐゴシック" panose="020B0600070205080204" pitchFamily="34" charset="-128"/>
              </a:rPr>
            </a:br>
            <a:r>
              <a:rPr lang="en-US" altLang="en-US" sz="2000" dirty="0">
                <a:ea typeface="ＭＳ Ｐゴシック" panose="020B0600070205080204" pitchFamily="34" charset="-128"/>
              </a:rPr>
              <a:t>are used for the deletion operation.</a:t>
            </a:r>
          </a:p>
        </p:txBody>
      </p:sp>
      <p:sp>
        <p:nvSpPr>
          <p:cNvPr id="15365" name="Rectangle 7">
            <a:extLst>
              <a:ext uri="{FF2B5EF4-FFF2-40B4-BE49-F238E27FC236}">
                <a16:creationId xmlns:a16="http://schemas.microsoft.com/office/drawing/2014/main" id="{ADE889DE-26D6-404C-8560-26887C40F5DF}"/>
              </a:ext>
            </a:extLst>
          </p:cNvPr>
          <p:cNvSpPr>
            <a:spLocks noChangeArrowheads="1"/>
          </p:cNvSpPr>
          <p:nvPr/>
        </p:nvSpPr>
        <p:spPr bwMode="auto">
          <a:xfrm>
            <a:off x="7086600" y="2971800"/>
            <a:ext cx="1676400" cy="28194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400" i="1" dirty="0"/>
              <a:t>Name </a:t>
            </a:r>
          </a:p>
          <a:p>
            <a:pPr algn="ctr">
              <a:spcBef>
                <a:spcPct val="0"/>
              </a:spcBef>
              <a:buFontTx/>
              <a:buNone/>
            </a:pPr>
            <a:r>
              <a:rPr lang="en-US" altLang="en-US" sz="2400" i="1" dirty="0"/>
              <a:t>three </a:t>
            </a:r>
          </a:p>
          <a:p>
            <a:pPr algn="ctr">
              <a:spcBef>
                <a:spcPct val="0"/>
              </a:spcBef>
              <a:buFontTx/>
              <a:buNone/>
            </a:pPr>
            <a:r>
              <a:rPr lang="en-US" altLang="en-US" sz="2400" i="1" dirty="0"/>
              <a:t>everyday</a:t>
            </a:r>
          </a:p>
          <a:p>
            <a:pPr algn="ctr">
              <a:spcBef>
                <a:spcPct val="0"/>
              </a:spcBef>
              <a:buFontTx/>
              <a:buNone/>
            </a:pPr>
            <a:r>
              <a:rPr lang="en-US" altLang="en-US" sz="2400" i="1" dirty="0"/>
              <a:t>structures</a:t>
            </a:r>
          </a:p>
          <a:p>
            <a:pPr algn="ctr">
              <a:spcBef>
                <a:spcPct val="0"/>
              </a:spcBef>
              <a:buFontTx/>
              <a:buNone/>
            </a:pPr>
            <a:r>
              <a:rPr lang="en-US" altLang="en-US" sz="2400" i="1" dirty="0"/>
              <a:t>that are</a:t>
            </a:r>
          </a:p>
          <a:p>
            <a:pPr algn="ctr">
              <a:spcBef>
                <a:spcPct val="0"/>
              </a:spcBef>
              <a:buFontTx/>
              <a:buNone/>
            </a:pPr>
            <a:r>
              <a:rPr lang="en-US" altLang="en-US" sz="2400" i="1" dirty="0"/>
              <a:t>queues.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a:extLst>
              <a:ext uri="{FF2B5EF4-FFF2-40B4-BE49-F238E27FC236}">
                <a16:creationId xmlns:a16="http://schemas.microsoft.com/office/drawing/2014/main" id="{058DDAEE-F76E-2848-B5D7-25F0E8E62D3F}"/>
              </a:ext>
            </a:extLst>
          </p:cNvPr>
          <p:cNvSpPr>
            <a:spLocks noGrp="1" noChangeArrowheads="1"/>
          </p:cNvSpPr>
          <p:nvPr>
            <p:ph type="title" idx="4294967295"/>
          </p:nvPr>
        </p:nvSpPr>
        <p:spPr>
          <a:xfrm>
            <a:off x="838200" y="152400"/>
            <a:ext cx="7543800" cy="1143000"/>
          </a:xfrm>
        </p:spPr>
        <p:txBody>
          <a:bodyPr/>
          <a:lstStyle/>
          <a:p>
            <a:pPr eaLnBrk="1" hangingPunct="1"/>
            <a:r>
              <a:rPr lang="en-US" altLang="en-US" dirty="0">
                <a:ea typeface="ＭＳ Ｐゴシック" panose="020B0600070205080204" pitchFamily="34" charset="-128"/>
              </a:rPr>
              <a:t>Queues </a:t>
            </a:r>
            <a:r>
              <a:rPr lang="en-US" altLang="en-US" sz="1800" dirty="0">
                <a:ea typeface="ＭＳ Ｐゴシック" panose="020B0600070205080204" pitchFamily="34" charset="-128"/>
              </a:rPr>
              <a:t>(2 of 2)</a:t>
            </a:r>
          </a:p>
        </p:txBody>
      </p:sp>
      <p:sp>
        <p:nvSpPr>
          <p:cNvPr id="172038" name="Text Box 6">
            <a:extLst>
              <a:ext uri="{FF2B5EF4-FFF2-40B4-BE49-F238E27FC236}">
                <a16:creationId xmlns:a16="http://schemas.microsoft.com/office/drawing/2014/main" id="{67DFA818-0D8C-7149-822D-A9FCB3F05F23}"/>
              </a:ext>
            </a:extLst>
          </p:cNvPr>
          <p:cNvSpPr txBox="1">
            <a:spLocks noChangeArrowheads="1"/>
          </p:cNvSpPr>
          <p:nvPr/>
        </p:nvSpPr>
        <p:spPr bwMode="auto">
          <a:xfrm>
            <a:off x="2286000" y="1600200"/>
            <a:ext cx="5486400" cy="2720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just">
              <a:lnSpc>
                <a:spcPct val="120000"/>
              </a:lnSpc>
              <a:defRPr/>
            </a:pPr>
            <a:r>
              <a:rPr lang="en-US" i="1" dirty="0">
                <a:latin typeface="Arial" charset="0"/>
                <a:ea typeface="ＭＳ Ｐゴシック" charset="0"/>
              </a:rPr>
              <a:t>WHILE (</a:t>
            </a:r>
            <a:r>
              <a:rPr lang="en-US" i="1" dirty="0">
                <a:solidFill>
                  <a:srgbClr val="FF0000"/>
                </a:solidFill>
                <a:latin typeface="Arial" charset="0"/>
                <a:ea typeface="ＭＳ Ｐゴシック" charset="0"/>
              </a:rPr>
              <a:t>more data</a:t>
            </a:r>
            <a:r>
              <a:rPr lang="en-US" i="1" dirty="0">
                <a:latin typeface="Arial" charset="0"/>
                <a:ea typeface="ＭＳ Ｐゴシック" charset="0"/>
              </a:rPr>
              <a:t>)</a:t>
            </a:r>
          </a:p>
          <a:p>
            <a:pPr algn="just">
              <a:lnSpc>
                <a:spcPct val="120000"/>
              </a:lnSpc>
              <a:defRPr/>
            </a:pPr>
            <a:r>
              <a:rPr lang="en-US" i="1" dirty="0">
                <a:latin typeface="Arial" charset="0"/>
                <a:ea typeface="ＭＳ Ｐゴシック" charset="0"/>
              </a:rPr>
              <a:t>	Read value</a:t>
            </a:r>
          </a:p>
          <a:p>
            <a:pPr algn="just">
              <a:lnSpc>
                <a:spcPct val="120000"/>
              </a:lnSpc>
              <a:defRPr/>
            </a:pPr>
            <a:r>
              <a:rPr lang="en-US" i="1" dirty="0">
                <a:latin typeface="Arial" charset="0"/>
                <a:ea typeface="ＭＳ Ｐゴシック" charset="0"/>
              </a:rPr>
              <a:t>	Enque(myQueue, value)</a:t>
            </a:r>
          </a:p>
          <a:p>
            <a:pPr algn="just">
              <a:lnSpc>
                <a:spcPct val="120000"/>
              </a:lnSpc>
              <a:defRPr/>
            </a:pPr>
            <a:r>
              <a:rPr lang="en-US" i="1" dirty="0">
                <a:latin typeface="Arial" charset="0"/>
                <a:ea typeface="ＭＳ Ｐゴシック" charset="0"/>
              </a:rPr>
              <a:t>WHILE (NOT IsEmpty(myQueue))</a:t>
            </a:r>
          </a:p>
          <a:p>
            <a:pPr algn="just">
              <a:lnSpc>
                <a:spcPct val="120000"/>
              </a:lnSpc>
              <a:defRPr/>
            </a:pPr>
            <a:r>
              <a:rPr lang="en-US" i="1" dirty="0">
                <a:latin typeface="Arial" charset="0"/>
                <a:ea typeface="ＭＳ Ｐゴシック" charset="0"/>
              </a:rPr>
              <a:t>	Deque(myQueue, value)</a:t>
            </a:r>
          </a:p>
          <a:p>
            <a:pPr algn="just">
              <a:lnSpc>
                <a:spcPct val="120000"/>
              </a:lnSpc>
              <a:defRPr/>
            </a:pPr>
            <a:r>
              <a:rPr lang="en-US" i="1" dirty="0">
                <a:latin typeface="Arial" charset="0"/>
                <a:ea typeface="ＭＳ Ｐゴシック" charset="0"/>
              </a:rPr>
              <a:t>	Write value</a:t>
            </a:r>
            <a:endParaRPr lang="en-US" dirty="0">
              <a:latin typeface="Arial" charset="0"/>
              <a:ea typeface="ＭＳ Ｐゴシック" charset="0"/>
            </a:endParaRPr>
          </a:p>
        </p:txBody>
      </p:sp>
      <p:sp>
        <p:nvSpPr>
          <p:cNvPr id="172039" name="Rectangle 7">
            <a:extLst>
              <a:ext uri="{FF2B5EF4-FFF2-40B4-BE49-F238E27FC236}">
                <a16:creationId xmlns:a16="http://schemas.microsoft.com/office/drawing/2014/main" id="{79B58DAD-3412-A046-A9A7-5C8DCD8FFA3B}"/>
              </a:ext>
            </a:extLst>
          </p:cNvPr>
          <p:cNvSpPr>
            <a:spLocks noChangeArrowheads="1"/>
          </p:cNvSpPr>
          <p:nvPr/>
        </p:nvSpPr>
        <p:spPr bwMode="auto">
          <a:xfrm>
            <a:off x="2057400" y="4800600"/>
            <a:ext cx="5029200" cy="990600"/>
          </a:xfrm>
          <a:prstGeom prst="rect">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defRPr/>
            </a:pPr>
            <a:r>
              <a:rPr lang="en-US" sz="2000" i="1" dirty="0">
                <a:latin typeface="+mn-lt"/>
                <a:ea typeface="ＭＳ Ｐゴシック" charset="0"/>
              </a:rPr>
              <a:t>Can you simulate this algorithm with</a:t>
            </a:r>
          </a:p>
          <a:p>
            <a:pPr algn="ctr">
              <a:defRPr/>
            </a:pPr>
            <a:r>
              <a:rPr lang="en-US" sz="2000" i="1" dirty="0">
                <a:latin typeface="+mn-lt"/>
                <a:ea typeface="ＭＳ Ｐゴシック" charset="0"/>
              </a:rPr>
              <a:t>physical objects?</a:t>
            </a:r>
          </a:p>
        </p:txBody>
      </p:sp>
      <p:sp>
        <p:nvSpPr>
          <p:cNvPr id="5" name="Slide Number Placeholder 3">
            <a:extLst>
              <a:ext uri="{FF2B5EF4-FFF2-40B4-BE49-F238E27FC236}">
                <a16:creationId xmlns:a16="http://schemas.microsoft.com/office/drawing/2014/main" id="{9EAB7446-0132-4341-9F35-72B097995FA8}"/>
              </a:ext>
            </a:extLst>
          </p:cNvPr>
          <p:cNvSpPr>
            <a:spLocks noGrp="1"/>
          </p:cNvSpPr>
          <p:nvPr>
            <p:ph type="sldNum" sz="quarter" idx="10"/>
          </p:nvPr>
        </p:nvSpPr>
        <p:spPr>
          <a:xfrm>
            <a:off x="533400" y="6324600"/>
            <a:ext cx="2133600" cy="320675"/>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52C6AF1-D3AF-CD48-9908-B383247462C8}" type="slidenum">
              <a:rPr lang="en-US" altLang="en-US" sz="1400"/>
              <a:pPr>
                <a:spcBef>
                  <a:spcPct val="0"/>
                </a:spcBef>
                <a:buFontTx/>
                <a:buNone/>
              </a:pPr>
              <a:t>13</a:t>
            </a:fld>
            <a:endParaRPr lang="en-US" altLang="en-US" sz="1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a:extLst>
              <a:ext uri="{FF2B5EF4-FFF2-40B4-BE49-F238E27FC236}">
                <a16:creationId xmlns:a16="http://schemas.microsoft.com/office/drawing/2014/main" id="{DCD57C8B-D85D-5343-B841-35AE7B65362E}"/>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2B578C9-DBC9-434C-8C02-E157AF0A04BF}" type="slidenum">
              <a:rPr lang="en-US" altLang="en-US" sz="1400"/>
              <a:pPr>
                <a:spcBef>
                  <a:spcPct val="0"/>
                </a:spcBef>
                <a:buFontTx/>
                <a:buNone/>
              </a:pPr>
              <a:t>14</a:t>
            </a:fld>
            <a:endParaRPr lang="en-US" altLang="en-US" sz="1400" dirty="0"/>
          </a:p>
        </p:txBody>
      </p:sp>
      <p:sp>
        <p:nvSpPr>
          <p:cNvPr id="18435" name="Rectangle 2">
            <a:extLst>
              <a:ext uri="{FF2B5EF4-FFF2-40B4-BE49-F238E27FC236}">
                <a16:creationId xmlns:a16="http://schemas.microsoft.com/office/drawing/2014/main" id="{A7AD105D-3F94-ED44-B3F4-CE5BE0EB5E5F}"/>
              </a:ext>
            </a:extLst>
          </p:cNvPr>
          <p:cNvSpPr>
            <a:spLocks noGrp="1" noChangeArrowheads="1"/>
          </p:cNvSpPr>
          <p:nvPr>
            <p:ph type="title"/>
          </p:nvPr>
        </p:nvSpPr>
        <p:spPr>
          <a:xfrm>
            <a:off x="533400" y="152400"/>
            <a:ext cx="8229600" cy="1143000"/>
          </a:xfrm>
        </p:spPr>
        <p:txBody>
          <a:bodyPr/>
          <a:lstStyle/>
          <a:p>
            <a:pPr eaLnBrk="1" hangingPunct="1"/>
            <a:r>
              <a:rPr lang="en-US" altLang="en-US" dirty="0">
                <a:ea typeface="ＭＳ Ｐゴシック" panose="020B0600070205080204" pitchFamily="34" charset="-128"/>
              </a:rPr>
              <a:t>Lists</a:t>
            </a:r>
          </a:p>
        </p:txBody>
      </p:sp>
      <p:sp>
        <p:nvSpPr>
          <p:cNvPr id="18436" name="Rectangle 3">
            <a:extLst>
              <a:ext uri="{FF2B5EF4-FFF2-40B4-BE49-F238E27FC236}">
                <a16:creationId xmlns:a16="http://schemas.microsoft.com/office/drawing/2014/main" id="{80844E13-77FD-4E4D-84E0-7939F286A82F}"/>
              </a:ext>
            </a:extLst>
          </p:cNvPr>
          <p:cNvSpPr>
            <a:spLocks noGrp="1" noChangeArrowheads="1"/>
          </p:cNvSpPr>
          <p:nvPr>
            <p:ph type="body" idx="1"/>
          </p:nvPr>
        </p:nvSpPr>
        <p:spPr/>
        <p:txBody>
          <a:bodyPr/>
          <a:lstStyle/>
          <a:p>
            <a:pPr marL="0" indent="0" eaLnBrk="1" hangingPunct="1">
              <a:lnSpc>
                <a:spcPct val="90000"/>
              </a:lnSpc>
              <a:buFontTx/>
              <a:buNone/>
            </a:pPr>
            <a:r>
              <a:rPr lang="en-US" altLang="en-US" sz="2800" dirty="0">
                <a:ea typeface="ＭＳ Ｐゴシック" panose="020B0600070205080204" pitchFamily="34" charset="-128"/>
              </a:rPr>
              <a:t>Think of a list as a container of items</a:t>
            </a:r>
          </a:p>
          <a:p>
            <a:pPr marL="0" indent="0" eaLnBrk="1" hangingPunct="1">
              <a:lnSpc>
                <a:spcPct val="90000"/>
              </a:lnSpc>
              <a:buFontTx/>
              <a:buNone/>
            </a:pPr>
            <a:r>
              <a:rPr lang="en-US" altLang="en-US" sz="2800" dirty="0">
                <a:ea typeface="ＭＳ Ｐゴシック" panose="020B0600070205080204" pitchFamily="34" charset="-128"/>
              </a:rPr>
              <a:t>Here are the logical operations that can be applied to lists:</a:t>
            </a:r>
          </a:p>
          <a:p>
            <a:pPr lvl="1" eaLnBrk="1" hangingPunct="1">
              <a:lnSpc>
                <a:spcPct val="90000"/>
              </a:lnSpc>
              <a:buFontTx/>
              <a:buNone/>
            </a:pPr>
            <a:r>
              <a:rPr lang="en-US" altLang="en-US" i="1" dirty="0">
                <a:solidFill>
                  <a:srgbClr val="FF6600"/>
                </a:solidFill>
                <a:ea typeface="ＭＳ Ｐゴシック" panose="020B0600070205080204" pitchFamily="34" charset="-128"/>
              </a:rPr>
              <a:t>Add item  </a:t>
            </a:r>
            <a:r>
              <a:rPr lang="en-US" altLang="en-US" i="1" dirty="0">
                <a:ea typeface="ＭＳ Ｐゴシック" panose="020B0600070205080204" pitchFamily="34" charset="-128"/>
              </a:rPr>
              <a:t>	</a:t>
            </a:r>
            <a:r>
              <a:rPr lang="en-US" altLang="en-US" dirty="0">
                <a:ea typeface="ＭＳ Ｐゴシック" panose="020B0600070205080204" pitchFamily="34" charset="-128"/>
              </a:rPr>
              <a:t>Put an item into the list</a:t>
            </a:r>
          </a:p>
          <a:p>
            <a:pPr lvl="1" eaLnBrk="1" hangingPunct="1">
              <a:lnSpc>
                <a:spcPct val="90000"/>
              </a:lnSpc>
              <a:buFontTx/>
              <a:buNone/>
            </a:pPr>
            <a:r>
              <a:rPr lang="en-US" altLang="en-US" i="1" dirty="0">
                <a:solidFill>
                  <a:srgbClr val="FF6600"/>
                </a:solidFill>
                <a:ea typeface="ＭＳ Ｐゴシック" panose="020B0600070205080204" pitchFamily="34" charset="-128"/>
              </a:rPr>
              <a:t>Remove item	</a:t>
            </a:r>
            <a:r>
              <a:rPr lang="en-US" altLang="en-US" dirty="0">
                <a:ea typeface="ＭＳ Ｐゴシック" panose="020B0600070205080204" pitchFamily="34" charset="-128"/>
              </a:rPr>
              <a:t>Remove an item from the list</a:t>
            </a:r>
            <a:endParaRPr lang="en-US" altLang="en-US" i="1" dirty="0">
              <a:ea typeface="ＭＳ Ｐゴシック" panose="020B0600070205080204" pitchFamily="34" charset="-128"/>
            </a:endParaRPr>
          </a:p>
          <a:p>
            <a:pPr lvl="1" eaLnBrk="1" hangingPunct="1">
              <a:lnSpc>
                <a:spcPct val="90000"/>
              </a:lnSpc>
              <a:buFontTx/>
              <a:buNone/>
            </a:pPr>
            <a:r>
              <a:rPr lang="en-US" altLang="en-US" i="1" dirty="0">
                <a:solidFill>
                  <a:srgbClr val="FF6600"/>
                </a:solidFill>
                <a:ea typeface="ＭＳ Ｐゴシック" panose="020B0600070205080204" pitchFamily="34" charset="-128"/>
              </a:rPr>
              <a:t>Get next item</a:t>
            </a:r>
            <a:r>
              <a:rPr lang="en-US" altLang="en-US" i="1" dirty="0">
                <a:ea typeface="ＭＳ Ｐゴシック" panose="020B0600070205080204" pitchFamily="34" charset="-128"/>
              </a:rPr>
              <a:t>	</a:t>
            </a:r>
            <a:r>
              <a:rPr lang="en-US" altLang="en-US" dirty="0">
                <a:ea typeface="ＭＳ Ｐゴシック" panose="020B0600070205080204" pitchFamily="34" charset="-128"/>
              </a:rPr>
              <a:t>Get (look) at the next item</a:t>
            </a:r>
          </a:p>
          <a:p>
            <a:pPr lvl="1" eaLnBrk="1" hangingPunct="1">
              <a:lnSpc>
                <a:spcPct val="90000"/>
              </a:lnSpc>
              <a:buFontTx/>
              <a:buNone/>
            </a:pPr>
            <a:r>
              <a:rPr lang="en-US" altLang="en-US" i="1" dirty="0">
                <a:solidFill>
                  <a:srgbClr val="FF6600"/>
                </a:solidFill>
                <a:ea typeface="ＭＳ Ｐゴシック" panose="020B0600070205080204" pitchFamily="34" charset="-128"/>
              </a:rPr>
              <a:t>More items</a:t>
            </a:r>
            <a:r>
              <a:rPr lang="en-US" altLang="en-US" i="1" dirty="0">
                <a:ea typeface="ＭＳ Ｐゴシック" panose="020B0600070205080204" pitchFamily="34" charset="-128"/>
              </a:rPr>
              <a:t>	Are there more items?</a:t>
            </a:r>
            <a:endParaRPr lang="en-US" altLang="en-US" sz="2400" i="1" dirty="0">
              <a:ea typeface="ＭＳ Ｐゴシック" panose="020B0600070205080204" pitchFamily="34" charset="-128"/>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Number Placeholder 2">
            <a:extLst>
              <a:ext uri="{FF2B5EF4-FFF2-40B4-BE49-F238E27FC236}">
                <a16:creationId xmlns:a16="http://schemas.microsoft.com/office/drawing/2014/main" id="{8197BE53-D875-6947-8CDA-5D02F3ED8338}"/>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D3D2FD3C-1674-AF48-B527-4E4E53E428E8}" type="slidenum">
              <a:rPr lang="en-US" altLang="en-US" sz="1400"/>
              <a:pPr>
                <a:spcBef>
                  <a:spcPct val="0"/>
                </a:spcBef>
                <a:buFontTx/>
                <a:buNone/>
              </a:pPr>
              <a:t>15</a:t>
            </a:fld>
            <a:endParaRPr lang="en-US" altLang="en-US" sz="1400" dirty="0"/>
          </a:p>
        </p:txBody>
      </p:sp>
      <p:sp>
        <p:nvSpPr>
          <p:cNvPr id="19459" name="Rectangle 2">
            <a:extLst>
              <a:ext uri="{FF2B5EF4-FFF2-40B4-BE49-F238E27FC236}">
                <a16:creationId xmlns:a16="http://schemas.microsoft.com/office/drawing/2014/main" id="{D2C00881-B507-6A47-9088-1DA5889C43E0}"/>
              </a:ext>
            </a:extLst>
          </p:cNvPr>
          <p:cNvSpPr>
            <a:spLocks noGrp="1" noChangeArrowheads="1"/>
          </p:cNvSpPr>
          <p:nvPr>
            <p:ph type="title"/>
          </p:nvPr>
        </p:nvSpPr>
        <p:spPr>
          <a:xfrm>
            <a:off x="838200" y="228600"/>
            <a:ext cx="7543800" cy="1143000"/>
          </a:xfrm>
        </p:spPr>
        <p:txBody>
          <a:bodyPr/>
          <a:lstStyle/>
          <a:p>
            <a:pPr eaLnBrk="1" hangingPunct="1"/>
            <a:r>
              <a:rPr lang="en-US" altLang="en-US" dirty="0">
                <a:ea typeface="ＭＳ Ｐゴシック" panose="020B0600070205080204" pitchFamily="34" charset="-128"/>
              </a:rPr>
              <a:t>Array-Based Implementations</a:t>
            </a:r>
          </a:p>
        </p:txBody>
      </p:sp>
      <p:pic>
        <p:nvPicPr>
          <p:cNvPr id="3" name="Picture 2" descr="The array named &quot;Data&quot; starts from the list [0] and ends at list length. For list [0], the array shows 60, for [1] it shows 65, and for [length-1] it shows 80 which are collectively labeled &quot;List items.&quot; The list [0] to list [MAX_LENGTH–1] are collectively labeled &quot;Array.&quot; And at the bottom, the list [Length] shows an array value of 3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43200" y="1869934"/>
            <a:ext cx="3733800" cy="3593344"/>
          </a:xfrm>
          <a:prstGeom prst="rect">
            <a:avLst/>
          </a:prstGeom>
        </p:spPr>
      </p:pic>
      <p:sp>
        <p:nvSpPr>
          <p:cNvPr id="2" name="Rectangle 1"/>
          <p:cNvSpPr/>
          <p:nvPr/>
        </p:nvSpPr>
        <p:spPr>
          <a:xfrm>
            <a:off x="2743200" y="5562600"/>
            <a:ext cx="2262029" cy="338554"/>
          </a:xfrm>
          <a:prstGeom prst="rect">
            <a:avLst/>
          </a:prstGeom>
        </p:spPr>
        <p:txBody>
          <a:bodyPr wrap="none">
            <a:spAutoFit/>
          </a:bodyPr>
          <a:lstStyle/>
          <a:p>
            <a:r>
              <a:rPr lang="en-IN" sz="1600" dirty="0">
                <a:latin typeface="+mn-lt"/>
              </a:rPr>
              <a:t>A sorted list of integers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2">
            <a:extLst>
              <a:ext uri="{FF2B5EF4-FFF2-40B4-BE49-F238E27FC236}">
                <a16:creationId xmlns:a16="http://schemas.microsoft.com/office/drawing/2014/main" id="{7CDE25E0-5766-7448-BB94-97D7662646F7}"/>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654E26D-AFB0-8348-9FDD-4CC4B990848D}" type="slidenum">
              <a:rPr lang="en-US" altLang="en-US" sz="1400"/>
              <a:pPr>
                <a:spcBef>
                  <a:spcPct val="0"/>
                </a:spcBef>
                <a:buFontTx/>
                <a:buNone/>
              </a:pPr>
              <a:t>16</a:t>
            </a:fld>
            <a:endParaRPr lang="en-US" altLang="en-US" sz="1400" dirty="0"/>
          </a:p>
        </p:txBody>
      </p:sp>
      <p:sp>
        <p:nvSpPr>
          <p:cNvPr id="20483" name="Rectangle 2">
            <a:extLst>
              <a:ext uri="{FF2B5EF4-FFF2-40B4-BE49-F238E27FC236}">
                <a16:creationId xmlns:a16="http://schemas.microsoft.com/office/drawing/2014/main" id="{7F6D576F-6526-8549-989C-152F88FD8A23}"/>
              </a:ext>
            </a:extLst>
          </p:cNvPr>
          <p:cNvSpPr>
            <a:spLocks noGrp="1" noChangeArrowheads="1"/>
          </p:cNvSpPr>
          <p:nvPr>
            <p:ph type="title"/>
          </p:nvPr>
        </p:nvSpPr>
        <p:spPr>
          <a:xfrm>
            <a:off x="838200" y="228600"/>
            <a:ext cx="7543800" cy="1143000"/>
          </a:xfrm>
        </p:spPr>
        <p:txBody>
          <a:bodyPr/>
          <a:lstStyle/>
          <a:p>
            <a:pPr eaLnBrk="1" hangingPunct="1"/>
            <a:r>
              <a:rPr lang="en-US" altLang="en-US" dirty="0">
                <a:ea typeface="ＭＳ Ｐゴシック" panose="020B0600070205080204" pitchFamily="34" charset="-128"/>
              </a:rPr>
              <a:t>Linked Implementations</a:t>
            </a:r>
          </a:p>
        </p:txBody>
      </p:sp>
      <p:pic>
        <p:nvPicPr>
          <p:cNvPr id="3" name="Picture 2" descr="The linked list consists of six nodes with a head node named &quot;List.&quot; Each node contains a data part and an address part, where all the address parts are left empty. The data parts from node 1 to node 6 reads: 60, 65, 75, 80, 90, and 9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20784" y="2209800"/>
            <a:ext cx="6378632" cy="2679864"/>
          </a:xfrm>
          <a:prstGeom prst="rect">
            <a:avLst/>
          </a:prstGeom>
        </p:spPr>
      </p:pic>
      <p:sp>
        <p:nvSpPr>
          <p:cNvPr id="2" name="Rectangle 1"/>
          <p:cNvSpPr/>
          <p:nvPr/>
        </p:nvSpPr>
        <p:spPr>
          <a:xfrm>
            <a:off x="1420784" y="5007624"/>
            <a:ext cx="1894942" cy="338554"/>
          </a:xfrm>
          <a:prstGeom prst="rect">
            <a:avLst/>
          </a:prstGeom>
        </p:spPr>
        <p:txBody>
          <a:bodyPr wrap="none">
            <a:spAutoFit/>
          </a:bodyPr>
          <a:lstStyle/>
          <a:p>
            <a:r>
              <a:rPr lang="en-IN" sz="1600" dirty="0">
                <a:latin typeface="+mn-lt"/>
              </a:rPr>
              <a:t>A sorted linked list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2">
            <a:extLst>
              <a:ext uri="{FF2B5EF4-FFF2-40B4-BE49-F238E27FC236}">
                <a16:creationId xmlns:a16="http://schemas.microsoft.com/office/drawing/2014/main" id="{7A02B880-0FAA-6A46-A47B-8C944D3244DC}"/>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8D33696B-8998-874D-B956-C836505E1961}" type="slidenum">
              <a:rPr lang="en-US" altLang="en-US" sz="1400"/>
              <a:pPr>
                <a:spcBef>
                  <a:spcPct val="0"/>
                </a:spcBef>
                <a:buFontTx/>
                <a:buNone/>
              </a:pPr>
              <a:t>17</a:t>
            </a:fld>
            <a:endParaRPr lang="en-US" altLang="en-US" sz="1400" dirty="0"/>
          </a:p>
        </p:txBody>
      </p:sp>
      <p:sp>
        <p:nvSpPr>
          <p:cNvPr id="21507" name="Rectangle 2">
            <a:extLst>
              <a:ext uri="{FF2B5EF4-FFF2-40B4-BE49-F238E27FC236}">
                <a16:creationId xmlns:a16="http://schemas.microsoft.com/office/drawing/2014/main" id="{C9E57BF2-8E4F-0D45-B523-2BD74C61CE7B}"/>
              </a:ext>
            </a:extLst>
          </p:cNvPr>
          <p:cNvSpPr>
            <a:spLocks noGrp="1" noChangeArrowheads="1"/>
          </p:cNvSpPr>
          <p:nvPr>
            <p:ph type="title"/>
          </p:nvPr>
        </p:nvSpPr>
        <p:spPr>
          <a:xfrm>
            <a:off x="838200" y="228600"/>
            <a:ext cx="7543800" cy="1143000"/>
          </a:xfrm>
        </p:spPr>
        <p:txBody>
          <a:bodyPr/>
          <a:lstStyle/>
          <a:p>
            <a:pPr eaLnBrk="1" hangingPunct="1"/>
            <a:r>
              <a:rPr lang="en-US" altLang="en-US" dirty="0">
                <a:ea typeface="ＭＳ Ｐゴシック" panose="020B0600070205080204" pitchFamily="34" charset="-128"/>
              </a:rPr>
              <a:t>Algorithm for Creating and Printing Items in a List</a:t>
            </a:r>
          </a:p>
        </p:txBody>
      </p:sp>
      <p:sp>
        <p:nvSpPr>
          <p:cNvPr id="25607" name="Text Box 7">
            <a:extLst>
              <a:ext uri="{FF2B5EF4-FFF2-40B4-BE49-F238E27FC236}">
                <a16:creationId xmlns:a16="http://schemas.microsoft.com/office/drawing/2014/main" id="{8AD202F8-4091-5D4D-B9D5-CC16C5FF3124}"/>
              </a:ext>
            </a:extLst>
          </p:cNvPr>
          <p:cNvSpPr txBox="1">
            <a:spLocks noChangeArrowheads="1"/>
          </p:cNvSpPr>
          <p:nvPr/>
        </p:nvSpPr>
        <p:spPr bwMode="auto">
          <a:xfrm>
            <a:off x="1295400" y="1600200"/>
            <a:ext cx="6858000" cy="35972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just">
              <a:lnSpc>
                <a:spcPct val="120000"/>
              </a:lnSpc>
              <a:defRPr/>
            </a:pPr>
            <a:r>
              <a:rPr lang="en-US" i="1" dirty="0">
                <a:latin typeface="Arial" charset="0"/>
                <a:ea typeface="ＭＳ Ｐゴシック" charset="0"/>
              </a:rPr>
              <a:t>WHILE (</a:t>
            </a:r>
            <a:r>
              <a:rPr lang="en-US" i="1" dirty="0">
                <a:solidFill>
                  <a:srgbClr val="FF0000"/>
                </a:solidFill>
                <a:latin typeface="Arial" charset="0"/>
                <a:ea typeface="ＭＳ Ｐゴシック" charset="0"/>
              </a:rPr>
              <a:t>more data</a:t>
            </a:r>
            <a:r>
              <a:rPr lang="en-US" i="1" dirty="0">
                <a:latin typeface="Arial" charset="0"/>
                <a:ea typeface="ＭＳ Ｐゴシック" charset="0"/>
              </a:rPr>
              <a:t>)</a:t>
            </a:r>
          </a:p>
          <a:p>
            <a:pPr algn="just">
              <a:lnSpc>
                <a:spcPct val="120000"/>
              </a:lnSpc>
              <a:defRPr/>
            </a:pPr>
            <a:r>
              <a:rPr lang="en-US" i="1" dirty="0">
                <a:latin typeface="Arial" charset="0"/>
                <a:ea typeface="ＭＳ Ｐゴシック" charset="0"/>
              </a:rPr>
              <a:t>	Read value</a:t>
            </a:r>
          </a:p>
          <a:p>
            <a:pPr algn="just">
              <a:lnSpc>
                <a:spcPct val="120000"/>
              </a:lnSpc>
              <a:defRPr/>
            </a:pPr>
            <a:r>
              <a:rPr lang="en-US" i="1" dirty="0">
                <a:latin typeface="Arial" charset="0"/>
                <a:ea typeface="ＭＳ Ｐゴシック" charset="0"/>
              </a:rPr>
              <a:t>	Insert(myList, value)</a:t>
            </a:r>
          </a:p>
          <a:p>
            <a:pPr algn="just">
              <a:lnSpc>
                <a:spcPct val="120000"/>
              </a:lnSpc>
              <a:defRPr/>
            </a:pPr>
            <a:r>
              <a:rPr lang="en-US" i="1" dirty="0">
                <a:latin typeface="Arial" charset="0"/>
                <a:ea typeface="ＭＳ Ｐゴシック" charset="0"/>
              </a:rPr>
              <a:t>Reset(myList)</a:t>
            </a:r>
          </a:p>
          <a:p>
            <a:pPr algn="just">
              <a:lnSpc>
                <a:spcPct val="120000"/>
              </a:lnSpc>
              <a:defRPr/>
            </a:pPr>
            <a:r>
              <a:rPr lang="en-US" i="1" dirty="0">
                <a:latin typeface="Arial" charset="0"/>
                <a:ea typeface="ＭＳ Ｐゴシック" charset="0"/>
              </a:rPr>
              <a:t>Write "Items in the list are "</a:t>
            </a:r>
          </a:p>
          <a:p>
            <a:pPr algn="just">
              <a:lnSpc>
                <a:spcPct val="120000"/>
              </a:lnSpc>
              <a:defRPr/>
            </a:pPr>
            <a:r>
              <a:rPr lang="en-US" i="1" dirty="0">
                <a:latin typeface="Arial" charset="0"/>
                <a:ea typeface="ＭＳ Ｐゴシック" charset="0"/>
              </a:rPr>
              <a:t>WHILE (moreItems(myList))</a:t>
            </a:r>
          </a:p>
          <a:p>
            <a:pPr algn="just">
              <a:lnSpc>
                <a:spcPct val="120000"/>
              </a:lnSpc>
              <a:defRPr/>
            </a:pPr>
            <a:r>
              <a:rPr lang="en-US" i="1" dirty="0">
                <a:latin typeface="Arial" charset="0"/>
                <a:ea typeface="ＭＳ Ｐゴシック" charset="0"/>
              </a:rPr>
              <a:t>	GetNext(myList, nextItem)</a:t>
            </a:r>
          </a:p>
          <a:p>
            <a:pPr algn="just">
              <a:lnSpc>
                <a:spcPct val="120000"/>
              </a:lnSpc>
              <a:defRPr/>
            </a:pPr>
            <a:r>
              <a:rPr lang="en-US" i="1" dirty="0">
                <a:latin typeface="Arial" charset="0"/>
                <a:ea typeface="ＭＳ Ｐゴシック" charset="0"/>
              </a:rPr>
              <a:t>	Write nextItem, ' '</a:t>
            </a:r>
            <a:endParaRPr lang="en-US" dirty="0">
              <a:latin typeface="Arial" charset="0"/>
              <a:ea typeface="ＭＳ Ｐゴシック" charset="0"/>
            </a:endParaRPr>
          </a:p>
        </p:txBody>
      </p:sp>
      <p:sp>
        <p:nvSpPr>
          <p:cNvPr id="25608" name="Rectangle 8">
            <a:extLst>
              <a:ext uri="{FF2B5EF4-FFF2-40B4-BE49-F238E27FC236}">
                <a16:creationId xmlns:a16="http://schemas.microsoft.com/office/drawing/2014/main" id="{1C3DA668-35AA-1843-840D-A749971F091F}"/>
              </a:ext>
            </a:extLst>
          </p:cNvPr>
          <p:cNvSpPr>
            <a:spLocks noChangeArrowheads="1"/>
          </p:cNvSpPr>
          <p:nvPr/>
        </p:nvSpPr>
        <p:spPr bwMode="auto">
          <a:xfrm>
            <a:off x="1752600" y="5426075"/>
            <a:ext cx="4648200" cy="609600"/>
          </a:xfrm>
          <a:prstGeom prst="rect">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defRPr/>
            </a:pPr>
            <a:r>
              <a:rPr lang="en-US" i="1" dirty="0">
                <a:latin typeface="Arial" charset="0"/>
                <a:ea typeface="ＭＳ Ｐゴシック" charset="0"/>
              </a:rPr>
              <a:t>Which implementation?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2">
            <a:extLst>
              <a:ext uri="{FF2B5EF4-FFF2-40B4-BE49-F238E27FC236}">
                <a16:creationId xmlns:a16="http://schemas.microsoft.com/office/drawing/2014/main" id="{FDC7EDD3-903E-7046-B543-54E458141FCD}"/>
              </a:ext>
            </a:extLst>
          </p:cNvPr>
          <p:cNvSpPr txBox="1">
            <a:spLocks noGrp="1"/>
          </p:cNvSpPr>
          <p:nvPr/>
        </p:nvSpPr>
        <p:spPr bwMode="auto">
          <a:xfrm>
            <a:off x="533400" y="6324600"/>
            <a:ext cx="2133600"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222E866-F9D0-D34D-A399-E7E9A2093F16}" type="slidenum">
              <a:rPr lang="en-US" altLang="en-US" sz="1400" b="1"/>
              <a:pPr>
                <a:spcBef>
                  <a:spcPct val="0"/>
                </a:spcBef>
                <a:buFontTx/>
                <a:buNone/>
              </a:pPr>
              <a:t>18</a:t>
            </a:fld>
            <a:endParaRPr lang="en-US" altLang="en-US" sz="1400" b="1" dirty="0"/>
          </a:p>
        </p:txBody>
      </p:sp>
      <p:sp>
        <p:nvSpPr>
          <p:cNvPr id="22531" name="Rectangle 2">
            <a:extLst>
              <a:ext uri="{FF2B5EF4-FFF2-40B4-BE49-F238E27FC236}">
                <a16:creationId xmlns:a16="http://schemas.microsoft.com/office/drawing/2014/main" id="{873361F2-D5A5-734A-9F33-B9D8A52C3849}"/>
              </a:ext>
            </a:extLst>
          </p:cNvPr>
          <p:cNvSpPr>
            <a:spLocks noGrp="1" noChangeArrowheads="1"/>
          </p:cNvSpPr>
          <p:nvPr>
            <p:ph type="title" idx="4294967295"/>
          </p:nvPr>
        </p:nvSpPr>
        <p:spPr>
          <a:xfrm>
            <a:off x="838200" y="152400"/>
            <a:ext cx="7543800" cy="1143000"/>
          </a:xfrm>
        </p:spPr>
        <p:txBody>
          <a:bodyPr/>
          <a:lstStyle/>
          <a:p>
            <a:pPr eaLnBrk="1" hangingPunct="1"/>
            <a:r>
              <a:rPr lang="en-US" altLang="en-US" dirty="0">
                <a:ea typeface="ＭＳ Ｐゴシック" panose="020B0600070205080204" pitchFamily="34" charset="-128"/>
              </a:rPr>
              <a:t>Logical Level</a:t>
            </a:r>
          </a:p>
        </p:txBody>
      </p:sp>
      <p:sp>
        <p:nvSpPr>
          <p:cNvPr id="174084" name="Text Box 4">
            <a:extLst>
              <a:ext uri="{FF2B5EF4-FFF2-40B4-BE49-F238E27FC236}">
                <a16:creationId xmlns:a16="http://schemas.microsoft.com/office/drawing/2014/main" id="{A4F1F845-C82D-EB44-BAB2-49CA4A8E4C94}"/>
              </a:ext>
            </a:extLst>
          </p:cNvPr>
          <p:cNvSpPr txBox="1">
            <a:spLocks noChangeArrowheads="1"/>
          </p:cNvSpPr>
          <p:nvPr/>
        </p:nvSpPr>
        <p:spPr bwMode="auto">
          <a:xfrm>
            <a:off x="1295400" y="1524000"/>
            <a:ext cx="6858000" cy="369742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nSpc>
                <a:spcPct val="120000"/>
              </a:lnSpc>
              <a:defRPr/>
            </a:pPr>
            <a:r>
              <a:rPr lang="en-US" sz="2800" dirty="0">
                <a:latin typeface="Arial" charset="0"/>
                <a:ea typeface="ＭＳ Ｐゴシック" charset="0"/>
              </a:rPr>
              <a:t>The algorithm that uses the list does not need to know how it is implemented</a:t>
            </a:r>
          </a:p>
          <a:p>
            <a:pPr>
              <a:lnSpc>
                <a:spcPct val="120000"/>
              </a:lnSpc>
              <a:defRPr/>
            </a:pPr>
            <a:endParaRPr lang="en-US" sz="2800" dirty="0">
              <a:latin typeface="Arial" charset="0"/>
              <a:ea typeface="ＭＳ Ｐゴシック" charset="0"/>
            </a:endParaRPr>
          </a:p>
          <a:p>
            <a:pPr>
              <a:lnSpc>
                <a:spcPct val="120000"/>
              </a:lnSpc>
              <a:defRPr/>
            </a:pPr>
            <a:r>
              <a:rPr lang="en-US" sz="2800" dirty="0">
                <a:latin typeface="Arial" charset="0"/>
                <a:ea typeface="ＭＳ Ｐゴシック" charset="0"/>
              </a:rPr>
              <a:t>We have written algorithms using a stack, a queue, and a list without ever knowing the internal workings of the operations on these containers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a:extLst>
              <a:ext uri="{FF2B5EF4-FFF2-40B4-BE49-F238E27FC236}">
                <a16:creationId xmlns:a16="http://schemas.microsoft.com/office/drawing/2014/main" id="{9A403A3B-D2AB-F34D-9B3A-CBCF4F28F9E7}"/>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138D1BC-0DDD-2B4E-9B17-923A55DD7FBB}" type="slidenum">
              <a:rPr lang="en-US" altLang="en-US" sz="1400"/>
              <a:pPr>
                <a:spcBef>
                  <a:spcPct val="0"/>
                </a:spcBef>
                <a:buFontTx/>
                <a:buNone/>
              </a:pPr>
              <a:t>19</a:t>
            </a:fld>
            <a:endParaRPr lang="en-US" altLang="en-US" sz="1400" dirty="0"/>
          </a:p>
        </p:txBody>
      </p:sp>
      <p:sp>
        <p:nvSpPr>
          <p:cNvPr id="23555" name="Rectangle 4">
            <a:extLst>
              <a:ext uri="{FF2B5EF4-FFF2-40B4-BE49-F238E27FC236}">
                <a16:creationId xmlns:a16="http://schemas.microsoft.com/office/drawing/2014/main" id="{BD66FDFC-4532-1B4C-824F-20B7A6CEBE54}"/>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Trees </a:t>
            </a:r>
            <a:r>
              <a:rPr lang="en-US" altLang="en-US" sz="1800" dirty="0">
                <a:ea typeface="ＭＳ Ｐゴシック" panose="020B0600070205080204" pitchFamily="34" charset="-128"/>
              </a:rPr>
              <a:t>(1 of 3)</a:t>
            </a:r>
          </a:p>
        </p:txBody>
      </p:sp>
      <p:sp>
        <p:nvSpPr>
          <p:cNvPr id="23556" name="Rectangle 5">
            <a:extLst>
              <a:ext uri="{FF2B5EF4-FFF2-40B4-BE49-F238E27FC236}">
                <a16:creationId xmlns:a16="http://schemas.microsoft.com/office/drawing/2014/main" id="{0C14F4C0-9FEC-C64A-B39B-911D13A3D88B}"/>
              </a:ext>
            </a:extLst>
          </p:cNvPr>
          <p:cNvSpPr>
            <a:spLocks noGrp="1" noChangeArrowheads="1"/>
          </p:cNvSpPr>
          <p:nvPr>
            <p:ph type="body" idx="1"/>
          </p:nvPr>
        </p:nvSpPr>
        <p:spPr>
          <a:xfrm>
            <a:off x="457200" y="1219200"/>
            <a:ext cx="8229600" cy="4572000"/>
          </a:xfrm>
        </p:spPr>
        <p:txBody>
          <a:bodyPr/>
          <a:lstStyle/>
          <a:p>
            <a:pPr marL="63500" indent="0" eaLnBrk="1" hangingPunct="1">
              <a:buFontTx/>
              <a:buNone/>
            </a:pPr>
            <a:r>
              <a:rPr lang="en-US" altLang="en-US" dirty="0">
                <a:ea typeface="ＭＳ Ｐゴシック" panose="020B0600070205080204" pitchFamily="34" charset="-128"/>
              </a:rPr>
              <a:t>Structures such as lists, stacks, and queues are </a:t>
            </a:r>
            <a:r>
              <a:rPr lang="en-US" altLang="en-US" dirty="0">
                <a:solidFill>
                  <a:srgbClr val="FF6600"/>
                </a:solidFill>
                <a:ea typeface="ＭＳ Ｐゴシック" panose="020B0600070205080204" pitchFamily="34" charset="-128"/>
              </a:rPr>
              <a:t>linear </a:t>
            </a:r>
            <a:r>
              <a:rPr lang="en-US" altLang="en-US" dirty="0">
                <a:ea typeface="ＭＳ Ｐゴシック" panose="020B0600070205080204" pitchFamily="34" charset="-128"/>
              </a:rPr>
              <a:t>in nature; only </a:t>
            </a:r>
            <a:r>
              <a:rPr lang="en-US" altLang="en-US" dirty="0">
                <a:solidFill>
                  <a:srgbClr val="FF6600"/>
                </a:solidFill>
                <a:ea typeface="ＭＳ Ｐゴシック" panose="020B0600070205080204" pitchFamily="34" charset="-128"/>
              </a:rPr>
              <a:t>one</a:t>
            </a:r>
            <a:r>
              <a:rPr lang="en-US" altLang="en-US" dirty="0">
                <a:solidFill>
                  <a:srgbClr val="0000FF"/>
                </a:solidFill>
                <a:ea typeface="ＭＳ Ｐゴシック" panose="020B0600070205080204" pitchFamily="34" charset="-128"/>
              </a:rPr>
              <a:t> </a:t>
            </a:r>
            <a:r>
              <a:rPr lang="en-US" altLang="en-US" dirty="0">
                <a:solidFill>
                  <a:srgbClr val="FF6600"/>
                </a:solidFill>
                <a:ea typeface="ＭＳ Ｐゴシック" panose="020B0600070205080204" pitchFamily="34" charset="-128"/>
              </a:rPr>
              <a:t>relationship </a:t>
            </a:r>
            <a:r>
              <a:rPr lang="en-US" altLang="en-US" dirty="0">
                <a:ea typeface="ＭＳ Ｐゴシック" panose="020B0600070205080204" pitchFamily="34" charset="-128"/>
              </a:rPr>
              <a:t>is being modeled</a:t>
            </a:r>
          </a:p>
          <a:p>
            <a:pPr marL="63500" indent="0" eaLnBrk="1" hangingPunct="1">
              <a:buFontTx/>
              <a:buNone/>
            </a:pPr>
            <a:r>
              <a:rPr lang="en-US" altLang="en-US" dirty="0">
                <a:ea typeface="ＭＳ Ｐゴシック" panose="020B0600070205080204" pitchFamily="34" charset="-128"/>
              </a:rPr>
              <a:t>More complex relationships require more complex structures</a:t>
            </a:r>
          </a:p>
          <a:p>
            <a:pPr marL="63500" indent="0" eaLnBrk="1" hangingPunct="1">
              <a:buFontTx/>
              <a:buNone/>
            </a:pPr>
            <a:r>
              <a:rPr lang="en-US" altLang="en-US" i="1" dirty="0">
                <a:ea typeface="ＭＳ Ｐゴシック" panose="020B0600070205080204" pitchFamily="34" charset="-128"/>
              </a:rPr>
              <a:t>	Can you name three more complex 	relationships?</a:t>
            </a:r>
            <a:endParaRPr lang="en-US" altLang="en-US" dirty="0">
              <a:ea typeface="ＭＳ Ｐゴシック" panose="020B0600070205080204" pitchFamily="34" charset="-12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Number Placeholder 3">
            <a:extLst>
              <a:ext uri="{FF2B5EF4-FFF2-40B4-BE49-F238E27FC236}">
                <a16:creationId xmlns:a16="http://schemas.microsoft.com/office/drawing/2014/main" id="{761E83ED-84F3-734B-B77E-E8FC34D2B6C3}"/>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35A5C7A-F15C-8C48-BB84-F8789547BF10}" type="slidenum">
              <a:rPr lang="en-US" altLang="en-US" sz="1400"/>
              <a:pPr>
                <a:spcBef>
                  <a:spcPct val="0"/>
                </a:spcBef>
                <a:buFontTx/>
                <a:buNone/>
              </a:pPr>
              <a:t>2</a:t>
            </a:fld>
            <a:endParaRPr lang="en-US" altLang="en-US" sz="1400" dirty="0"/>
          </a:p>
        </p:txBody>
      </p:sp>
      <p:sp>
        <p:nvSpPr>
          <p:cNvPr id="4099" name="Rectangle 4">
            <a:extLst>
              <a:ext uri="{FF2B5EF4-FFF2-40B4-BE49-F238E27FC236}">
                <a16:creationId xmlns:a16="http://schemas.microsoft.com/office/drawing/2014/main" id="{C77865C7-BA6B-794A-8337-C01B6885B311}"/>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Chapter Goals </a:t>
            </a:r>
            <a:r>
              <a:rPr lang="en-US" altLang="en-US" sz="1800" dirty="0">
                <a:ea typeface="ＭＳ Ｐゴシック" panose="020B0600070205080204" pitchFamily="34" charset="-128"/>
              </a:rPr>
              <a:t>(1 of 2)</a:t>
            </a:r>
          </a:p>
        </p:txBody>
      </p:sp>
      <p:sp>
        <p:nvSpPr>
          <p:cNvPr id="4100" name="Rectangle 5">
            <a:extLst>
              <a:ext uri="{FF2B5EF4-FFF2-40B4-BE49-F238E27FC236}">
                <a16:creationId xmlns:a16="http://schemas.microsoft.com/office/drawing/2014/main" id="{0F016A3D-2F96-784B-A749-B40A451A0833}"/>
              </a:ext>
            </a:extLst>
          </p:cNvPr>
          <p:cNvSpPr>
            <a:spLocks noGrp="1" noChangeArrowheads="1"/>
          </p:cNvSpPr>
          <p:nvPr>
            <p:ph type="body" idx="1"/>
          </p:nvPr>
        </p:nvSpPr>
        <p:spPr>
          <a:xfrm>
            <a:off x="609600" y="1295400"/>
            <a:ext cx="8229600" cy="4572000"/>
          </a:xfrm>
        </p:spPr>
        <p:txBody>
          <a:bodyPr/>
          <a:lstStyle/>
          <a:p>
            <a:pPr eaLnBrk="1" hangingPunct="1">
              <a:lnSpc>
                <a:spcPct val="90000"/>
              </a:lnSpc>
            </a:pPr>
            <a:r>
              <a:rPr lang="en-US" altLang="en-US" sz="2800" dirty="0">
                <a:ea typeface="ＭＳ Ｐゴシック" panose="020B0600070205080204" pitchFamily="34" charset="-128"/>
              </a:rPr>
              <a:t>Distinguish between an </a:t>
            </a:r>
            <a:r>
              <a:rPr lang="en-US" altLang="en-US" sz="2800" dirty="0">
                <a:solidFill>
                  <a:srgbClr val="FF6600"/>
                </a:solidFill>
                <a:ea typeface="ＭＳ Ｐゴシック" panose="020B0600070205080204" pitchFamily="34" charset="-128"/>
              </a:rPr>
              <a:t>array-based</a:t>
            </a:r>
            <a:r>
              <a:rPr lang="en-US" altLang="en-US" sz="2800" dirty="0">
                <a:solidFill>
                  <a:srgbClr val="0000FF"/>
                </a:solidFill>
                <a:ea typeface="ＭＳ Ｐゴシック" panose="020B0600070205080204" pitchFamily="34" charset="-128"/>
              </a:rPr>
              <a:t> </a:t>
            </a:r>
            <a:r>
              <a:rPr lang="en-US" altLang="en-US" sz="2800" dirty="0">
                <a:ea typeface="ＭＳ Ｐゴシック" panose="020B0600070205080204" pitchFamily="34" charset="-128"/>
              </a:rPr>
              <a:t>visualization and a </a:t>
            </a:r>
            <a:r>
              <a:rPr lang="en-US" altLang="en-US" sz="2800" dirty="0">
                <a:solidFill>
                  <a:srgbClr val="FF6600"/>
                </a:solidFill>
                <a:ea typeface="ＭＳ Ｐゴシック" panose="020B0600070205080204" pitchFamily="34" charset="-128"/>
              </a:rPr>
              <a:t>linked</a:t>
            </a:r>
            <a:r>
              <a:rPr lang="en-US" altLang="en-US" sz="2800" dirty="0">
                <a:solidFill>
                  <a:srgbClr val="0000FF"/>
                </a:solidFill>
                <a:ea typeface="ＭＳ Ｐゴシック" panose="020B0600070205080204" pitchFamily="34" charset="-128"/>
              </a:rPr>
              <a:t> </a:t>
            </a:r>
            <a:r>
              <a:rPr lang="en-US" altLang="en-US" sz="2800" dirty="0">
                <a:ea typeface="ＭＳ Ｐゴシック" panose="020B0600070205080204" pitchFamily="34" charset="-128"/>
              </a:rPr>
              <a:t>visualization</a:t>
            </a:r>
          </a:p>
          <a:p>
            <a:pPr eaLnBrk="1" hangingPunct="1">
              <a:lnSpc>
                <a:spcPct val="90000"/>
              </a:lnSpc>
            </a:pPr>
            <a:r>
              <a:rPr lang="en-US" altLang="en-US" sz="2800" dirty="0">
                <a:ea typeface="ＭＳ Ｐゴシック" panose="020B0600070205080204" pitchFamily="34" charset="-128"/>
              </a:rPr>
              <a:t>Distinguish between an </a:t>
            </a:r>
            <a:r>
              <a:rPr lang="en-US" altLang="en-US" sz="2800" dirty="0">
                <a:solidFill>
                  <a:srgbClr val="FF6600"/>
                </a:solidFill>
                <a:ea typeface="ＭＳ Ｐゴシック" panose="020B0600070205080204" pitchFamily="34" charset="-128"/>
              </a:rPr>
              <a:t>array </a:t>
            </a:r>
            <a:r>
              <a:rPr lang="en-US" altLang="en-US" sz="2800" dirty="0">
                <a:ea typeface="ＭＳ Ｐゴシック" panose="020B0600070205080204" pitchFamily="34" charset="-128"/>
              </a:rPr>
              <a:t>and a </a:t>
            </a:r>
            <a:r>
              <a:rPr lang="en-US" altLang="en-US" sz="2800" dirty="0">
                <a:solidFill>
                  <a:srgbClr val="FF6600"/>
                </a:solidFill>
                <a:ea typeface="ＭＳ Ｐゴシック" panose="020B0600070205080204" pitchFamily="34" charset="-128"/>
              </a:rPr>
              <a:t>list</a:t>
            </a:r>
          </a:p>
          <a:p>
            <a:pPr eaLnBrk="1" hangingPunct="1">
              <a:lnSpc>
                <a:spcPct val="90000"/>
              </a:lnSpc>
            </a:pPr>
            <a:r>
              <a:rPr lang="en-US" altLang="en-US" sz="2800" dirty="0">
                <a:ea typeface="ＭＳ Ｐゴシック" panose="020B0600070205080204" pitchFamily="34" charset="-128"/>
              </a:rPr>
              <a:t>Distinguish between and an </a:t>
            </a:r>
            <a:r>
              <a:rPr lang="en-US" altLang="en-US" sz="2800" dirty="0">
                <a:solidFill>
                  <a:srgbClr val="FF6600"/>
                </a:solidFill>
                <a:ea typeface="ＭＳ Ｐゴシック" panose="020B0600070205080204" pitchFamily="34" charset="-128"/>
              </a:rPr>
              <a:t>unsorted</a:t>
            </a:r>
            <a:r>
              <a:rPr lang="en-US" altLang="en-US" sz="2800" dirty="0">
                <a:solidFill>
                  <a:srgbClr val="0000FF"/>
                </a:solidFill>
                <a:ea typeface="ＭＳ Ｐゴシック" panose="020B0600070205080204" pitchFamily="34" charset="-128"/>
              </a:rPr>
              <a:t> </a:t>
            </a:r>
            <a:r>
              <a:rPr lang="en-US" altLang="en-US" sz="2800" dirty="0">
                <a:solidFill>
                  <a:srgbClr val="FF6600"/>
                </a:solidFill>
                <a:ea typeface="ＭＳ Ｐゴシック" panose="020B0600070205080204" pitchFamily="34" charset="-128"/>
              </a:rPr>
              <a:t>list</a:t>
            </a:r>
            <a:r>
              <a:rPr lang="en-US" altLang="en-US" sz="2800" dirty="0">
                <a:solidFill>
                  <a:srgbClr val="0000FF"/>
                </a:solidFill>
                <a:ea typeface="ＭＳ Ｐゴシック" panose="020B0600070205080204" pitchFamily="34" charset="-128"/>
              </a:rPr>
              <a:t> </a:t>
            </a:r>
            <a:r>
              <a:rPr lang="en-US" altLang="en-US" sz="2800" dirty="0">
                <a:ea typeface="ＭＳ Ｐゴシック" panose="020B0600070205080204" pitchFamily="34" charset="-128"/>
              </a:rPr>
              <a:t>and a </a:t>
            </a:r>
            <a:r>
              <a:rPr lang="en-US" altLang="en-US" sz="2800" dirty="0">
                <a:solidFill>
                  <a:srgbClr val="FF6600"/>
                </a:solidFill>
                <a:ea typeface="ＭＳ Ｐゴシック" panose="020B0600070205080204" pitchFamily="34" charset="-128"/>
              </a:rPr>
              <a:t>sorted</a:t>
            </a:r>
            <a:r>
              <a:rPr lang="en-US" altLang="en-US" sz="2800" dirty="0">
                <a:solidFill>
                  <a:srgbClr val="0000FF"/>
                </a:solidFill>
                <a:ea typeface="ＭＳ Ｐゴシック" panose="020B0600070205080204" pitchFamily="34" charset="-128"/>
              </a:rPr>
              <a:t> </a:t>
            </a:r>
            <a:r>
              <a:rPr lang="en-US" altLang="en-US" sz="2800" dirty="0">
                <a:solidFill>
                  <a:srgbClr val="FF6600"/>
                </a:solidFill>
                <a:ea typeface="ＭＳ Ｐゴシック" panose="020B0600070205080204" pitchFamily="34" charset="-128"/>
              </a:rPr>
              <a:t>list</a:t>
            </a:r>
          </a:p>
          <a:p>
            <a:pPr eaLnBrk="1" hangingPunct="1">
              <a:lnSpc>
                <a:spcPct val="90000"/>
              </a:lnSpc>
            </a:pPr>
            <a:r>
              <a:rPr lang="en-US" altLang="en-US" sz="2800" dirty="0">
                <a:ea typeface="ＭＳ Ｐゴシック" panose="020B0600070205080204" pitchFamily="34" charset="-128"/>
              </a:rPr>
              <a:t>Distinguish between the behavior of a </a:t>
            </a:r>
            <a:r>
              <a:rPr lang="en-US" altLang="en-US" sz="2800" dirty="0">
                <a:solidFill>
                  <a:srgbClr val="FF6600"/>
                </a:solidFill>
                <a:ea typeface="ＭＳ Ｐゴシック" panose="020B0600070205080204" pitchFamily="34" charset="-128"/>
              </a:rPr>
              <a:t>stack</a:t>
            </a:r>
            <a:r>
              <a:rPr lang="en-US" altLang="en-US" sz="2800" dirty="0">
                <a:solidFill>
                  <a:srgbClr val="0000FF"/>
                </a:solidFill>
                <a:ea typeface="ＭＳ Ｐゴシック" panose="020B0600070205080204" pitchFamily="34" charset="-128"/>
              </a:rPr>
              <a:t> </a:t>
            </a:r>
            <a:r>
              <a:rPr lang="en-US" altLang="en-US" sz="2800" dirty="0">
                <a:ea typeface="ＭＳ Ｐゴシック" panose="020B0600070205080204" pitchFamily="34" charset="-128"/>
              </a:rPr>
              <a:t>and a </a:t>
            </a:r>
            <a:r>
              <a:rPr lang="en-US" altLang="en-US" sz="2800" dirty="0">
                <a:solidFill>
                  <a:srgbClr val="FF6600"/>
                </a:solidFill>
                <a:ea typeface="ＭＳ Ｐゴシック" panose="020B0600070205080204" pitchFamily="34" charset="-128"/>
              </a:rPr>
              <a:t>queue</a:t>
            </a:r>
          </a:p>
          <a:p>
            <a:pPr eaLnBrk="1" hangingPunct="1">
              <a:lnSpc>
                <a:spcPct val="90000"/>
              </a:lnSpc>
            </a:pPr>
            <a:r>
              <a:rPr lang="en-US" altLang="en-US" sz="2800" dirty="0">
                <a:ea typeface="ＭＳ Ｐゴシック" panose="020B0600070205080204" pitchFamily="34" charset="-128"/>
              </a:rPr>
              <a:t>Distinguish between the </a:t>
            </a:r>
            <a:r>
              <a:rPr lang="en-US" altLang="en-US" sz="2800" dirty="0">
                <a:solidFill>
                  <a:srgbClr val="FF6600"/>
                </a:solidFill>
                <a:ea typeface="ＭＳ Ｐゴシック" panose="020B0600070205080204" pitchFamily="34" charset="-128"/>
              </a:rPr>
              <a:t>binary</a:t>
            </a:r>
            <a:r>
              <a:rPr lang="en-US" altLang="en-US" sz="2800" dirty="0">
                <a:solidFill>
                  <a:srgbClr val="0000FF"/>
                </a:solidFill>
                <a:ea typeface="ＭＳ Ｐゴシック" panose="020B0600070205080204" pitchFamily="34" charset="-128"/>
              </a:rPr>
              <a:t> </a:t>
            </a:r>
            <a:r>
              <a:rPr lang="en-US" altLang="en-US" sz="2800" dirty="0">
                <a:solidFill>
                  <a:srgbClr val="FF6600"/>
                </a:solidFill>
                <a:ea typeface="ＭＳ Ｐゴシック" panose="020B0600070205080204" pitchFamily="34" charset="-128"/>
              </a:rPr>
              <a:t>tree </a:t>
            </a:r>
            <a:r>
              <a:rPr lang="en-US" altLang="en-US" sz="2800" dirty="0">
                <a:ea typeface="ＭＳ Ｐゴシック" panose="020B0600070205080204" pitchFamily="34" charset="-128"/>
              </a:rPr>
              <a:t>and a </a:t>
            </a:r>
            <a:r>
              <a:rPr lang="en-US" altLang="en-US" sz="2800" dirty="0">
                <a:solidFill>
                  <a:srgbClr val="FF6600"/>
                </a:solidFill>
                <a:ea typeface="ＭＳ Ｐゴシック" panose="020B0600070205080204" pitchFamily="34" charset="-128"/>
              </a:rPr>
              <a:t>binary</a:t>
            </a:r>
            <a:r>
              <a:rPr lang="en-US" altLang="en-US" sz="2800" dirty="0">
                <a:solidFill>
                  <a:srgbClr val="0000FF"/>
                </a:solidFill>
                <a:ea typeface="ＭＳ Ｐゴシック" panose="020B0600070205080204" pitchFamily="34" charset="-128"/>
              </a:rPr>
              <a:t> </a:t>
            </a:r>
            <a:r>
              <a:rPr lang="en-US" altLang="en-US" sz="2800" dirty="0">
                <a:solidFill>
                  <a:srgbClr val="FF6600"/>
                </a:solidFill>
                <a:ea typeface="ＭＳ Ｐゴシック" panose="020B0600070205080204" pitchFamily="34" charset="-128"/>
              </a:rPr>
              <a:t>search</a:t>
            </a:r>
            <a:r>
              <a:rPr lang="en-US" altLang="en-US" sz="2800" dirty="0">
                <a:solidFill>
                  <a:srgbClr val="0000FF"/>
                </a:solidFill>
                <a:ea typeface="ＭＳ Ｐゴシック" panose="020B0600070205080204" pitchFamily="34" charset="-128"/>
              </a:rPr>
              <a:t> </a:t>
            </a:r>
            <a:r>
              <a:rPr lang="en-US" altLang="en-US" sz="2800" dirty="0">
                <a:solidFill>
                  <a:srgbClr val="FF6600"/>
                </a:solidFill>
                <a:ea typeface="ＭＳ Ｐゴシック" panose="020B0600070205080204" pitchFamily="34" charset="-128"/>
              </a:rPr>
              <a:t>tree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a:extLst>
              <a:ext uri="{FF2B5EF4-FFF2-40B4-BE49-F238E27FC236}">
                <a16:creationId xmlns:a16="http://schemas.microsoft.com/office/drawing/2014/main" id="{9C560B9E-ED05-2D41-B6E4-D28B183A6158}"/>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EC529AF-FE22-A948-9AC3-2BDED1CCB135}" type="slidenum">
              <a:rPr lang="en-US" altLang="en-US" sz="1400"/>
              <a:pPr>
                <a:spcBef>
                  <a:spcPct val="0"/>
                </a:spcBef>
                <a:buFontTx/>
                <a:buNone/>
              </a:pPr>
              <a:t>20</a:t>
            </a:fld>
            <a:endParaRPr lang="en-US" altLang="en-US" sz="1400" dirty="0"/>
          </a:p>
        </p:txBody>
      </p:sp>
      <p:sp>
        <p:nvSpPr>
          <p:cNvPr id="24579" name="Rectangle 2">
            <a:extLst>
              <a:ext uri="{FF2B5EF4-FFF2-40B4-BE49-F238E27FC236}">
                <a16:creationId xmlns:a16="http://schemas.microsoft.com/office/drawing/2014/main" id="{A52B383C-93C0-3946-B9BF-2545B6702DC1}"/>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Trees </a:t>
            </a:r>
            <a:r>
              <a:rPr lang="en-US" altLang="en-US" sz="1800" dirty="0">
                <a:ea typeface="ＭＳ Ｐゴシック" panose="020B0600070205080204" pitchFamily="34" charset="-128"/>
              </a:rPr>
              <a:t>(2 of 3)</a:t>
            </a:r>
          </a:p>
        </p:txBody>
      </p:sp>
      <p:sp>
        <p:nvSpPr>
          <p:cNvPr id="24580" name="Rectangle 3">
            <a:extLst>
              <a:ext uri="{FF2B5EF4-FFF2-40B4-BE49-F238E27FC236}">
                <a16:creationId xmlns:a16="http://schemas.microsoft.com/office/drawing/2014/main" id="{C493601D-2D68-D547-9E2A-390B039969CD}"/>
              </a:ext>
            </a:extLst>
          </p:cNvPr>
          <p:cNvSpPr>
            <a:spLocks noGrp="1" noChangeArrowheads="1"/>
          </p:cNvSpPr>
          <p:nvPr>
            <p:ph type="body" idx="1"/>
          </p:nvPr>
        </p:nvSpPr>
        <p:spPr>
          <a:xfrm>
            <a:off x="457200" y="1295400"/>
            <a:ext cx="8229600" cy="4572000"/>
          </a:xfrm>
        </p:spPr>
        <p:txBody>
          <a:bodyPr/>
          <a:lstStyle/>
          <a:p>
            <a:pPr marL="63500" indent="0" eaLnBrk="1" hangingPunct="1">
              <a:buFontTx/>
              <a:buNone/>
            </a:pPr>
            <a:r>
              <a:rPr lang="en-US" altLang="en-US" b="1" dirty="0">
                <a:solidFill>
                  <a:srgbClr val="FF6600"/>
                </a:solidFill>
                <a:ea typeface="ＭＳ Ｐゴシック" panose="020B0600070205080204" pitchFamily="34" charset="-128"/>
              </a:rPr>
              <a:t>Binary Tree</a:t>
            </a:r>
          </a:p>
          <a:p>
            <a:pPr marL="63500" indent="0" eaLnBrk="1" hangingPunct="1">
              <a:buFontTx/>
              <a:buNone/>
            </a:pPr>
            <a:r>
              <a:rPr lang="en-US" altLang="en-US" dirty="0">
                <a:ea typeface="ＭＳ Ｐゴシック" panose="020B0600070205080204" pitchFamily="34" charset="-128"/>
              </a:rPr>
              <a:t>A linked container with a unique starting node called the </a:t>
            </a:r>
            <a:r>
              <a:rPr lang="en-US" altLang="en-US" b="1" dirty="0">
                <a:ea typeface="ＭＳ Ｐゴシック" panose="020B0600070205080204" pitchFamily="34" charset="-128"/>
              </a:rPr>
              <a:t>root</a:t>
            </a:r>
            <a:r>
              <a:rPr lang="en-US" altLang="en-US" dirty="0">
                <a:ea typeface="ＭＳ Ｐゴシック" panose="020B0600070205080204" pitchFamily="34" charset="-128"/>
              </a:rPr>
              <a:t>, in which each node is capable of having </a:t>
            </a:r>
            <a:r>
              <a:rPr lang="en-US" altLang="en-US" b="1" dirty="0">
                <a:ea typeface="ＭＳ Ｐゴシック" panose="020B0600070205080204" pitchFamily="34" charset="-128"/>
              </a:rPr>
              <a:t>two child nodes</a:t>
            </a:r>
            <a:r>
              <a:rPr lang="en-US" altLang="en-US" dirty="0">
                <a:ea typeface="ＭＳ Ｐゴシック" panose="020B0600070205080204" pitchFamily="34" charset="-128"/>
              </a:rPr>
              <a:t>, and in which a unique path (series of nodes) exists from the root to every other node</a:t>
            </a:r>
            <a:endParaRPr lang="en-US" altLang="en-US" dirty="0">
              <a:solidFill>
                <a:srgbClr val="0000FF"/>
              </a:solidFill>
              <a:ea typeface="ＭＳ Ｐゴシック" panose="020B0600070205080204" pitchFamily="34" charset="-128"/>
            </a:endParaRPr>
          </a:p>
        </p:txBody>
      </p:sp>
      <p:sp>
        <p:nvSpPr>
          <p:cNvPr id="24581" name="Rectangle 4">
            <a:extLst>
              <a:ext uri="{FF2B5EF4-FFF2-40B4-BE49-F238E27FC236}">
                <a16:creationId xmlns:a16="http://schemas.microsoft.com/office/drawing/2014/main" id="{5806D158-7947-B342-AB96-26AA9C42786A}"/>
              </a:ext>
            </a:extLst>
          </p:cNvPr>
          <p:cNvSpPr>
            <a:spLocks noChangeArrowheads="1"/>
          </p:cNvSpPr>
          <p:nvPr/>
        </p:nvSpPr>
        <p:spPr bwMode="auto">
          <a:xfrm>
            <a:off x="3124200" y="4800600"/>
            <a:ext cx="3200400" cy="8382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400" i="1" dirty="0"/>
              <a:t>A picture is worth a</a:t>
            </a:r>
          </a:p>
          <a:p>
            <a:pPr algn="ctr">
              <a:spcBef>
                <a:spcPct val="0"/>
              </a:spcBef>
              <a:buFontTx/>
              <a:buNone/>
            </a:pPr>
            <a:r>
              <a:rPr lang="en-US" altLang="en-US" sz="2400" i="1" dirty="0"/>
              <a:t>thousands words…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tree contains a root node (1), which has two child nodes: 2 (left) and 3 (right). Node 4 (left) is the child of node 2 and node 7 (Left) is the leaf node of 4. On the other hand, node 3 has two child nodes: 5 (left) and 6 (right), where nodes 8 (left) and 9 (right) are the leaf nodes of 5 and node 10 (right) is the leaf node of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3577" y="1808018"/>
            <a:ext cx="4128028" cy="2687782"/>
          </a:xfrm>
          <a:prstGeom prst="rect">
            <a:avLst/>
          </a:prstGeom>
        </p:spPr>
      </p:pic>
      <p:sp>
        <p:nvSpPr>
          <p:cNvPr id="25602" name="Slide Number Placeholder 3">
            <a:extLst>
              <a:ext uri="{FF2B5EF4-FFF2-40B4-BE49-F238E27FC236}">
                <a16:creationId xmlns:a16="http://schemas.microsoft.com/office/drawing/2014/main" id="{5C915ACF-3C32-E749-B67D-BE01054A7CAC}"/>
              </a:ext>
            </a:extLst>
          </p:cNvPr>
          <p:cNvSpPr>
            <a:spLocks noGrp="1"/>
          </p:cNvSpPr>
          <p:nvPr>
            <p:ph type="sldNum" sz="quarter" idx="10"/>
          </p:nvPr>
        </p:nvSpPr>
        <p:spPr>
          <a:xfrm>
            <a:off x="533400" y="6232525"/>
            <a:ext cx="2133600" cy="320675"/>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6BF2600-6D71-7E4B-B439-C5A7F4CD0FFC}" type="slidenum">
              <a:rPr lang="en-US" altLang="en-US" sz="1400"/>
              <a:pPr>
                <a:spcBef>
                  <a:spcPct val="0"/>
                </a:spcBef>
                <a:buFontTx/>
                <a:buNone/>
              </a:pPr>
              <a:t>21</a:t>
            </a:fld>
            <a:endParaRPr lang="en-US" altLang="en-US" sz="1400" dirty="0"/>
          </a:p>
        </p:txBody>
      </p:sp>
      <p:sp>
        <p:nvSpPr>
          <p:cNvPr id="25603" name="Rectangle 2">
            <a:extLst>
              <a:ext uri="{FF2B5EF4-FFF2-40B4-BE49-F238E27FC236}">
                <a16:creationId xmlns:a16="http://schemas.microsoft.com/office/drawing/2014/main" id="{8E42C6E2-A1E4-AB4F-828E-317E453A1F86}"/>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Trees </a:t>
            </a:r>
            <a:r>
              <a:rPr lang="en-US" altLang="en-US" sz="1800" dirty="0">
                <a:ea typeface="ＭＳ Ｐゴシック" panose="020B0600070205080204" pitchFamily="34" charset="-128"/>
              </a:rPr>
              <a:t>(3 of 3)</a:t>
            </a:r>
          </a:p>
        </p:txBody>
      </p:sp>
      <p:sp>
        <p:nvSpPr>
          <p:cNvPr id="25605" name="AutoShape 6">
            <a:extLst>
              <a:ext uri="{FF2B5EF4-FFF2-40B4-BE49-F238E27FC236}">
                <a16:creationId xmlns:a16="http://schemas.microsoft.com/office/drawing/2014/main" id="{5821A29E-2079-894D-9748-EE455862FA4B}"/>
              </a:ext>
            </a:extLst>
          </p:cNvPr>
          <p:cNvSpPr>
            <a:spLocks noChangeArrowheads="1"/>
          </p:cNvSpPr>
          <p:nvPr/>
        </p:nvSpPr>
        <p:spPr bwMode="auto">
          <a:xfrm>
            <a:off x="3962400" y="1619250"/>
            <a:ext cx="2286000" cy="457200"/>
          </a:xfrm>
          <a:prstGeom prst="leftArrow">
            <a:avLst>
              <a:gd name="adj1" fmla="val 50000"/>
              <a:gd name="adj2" fmla="val 125000"/>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800" dirty="0"/>
              <a:t>Root node</a:t>
            </a:r>
            <a:endParaRPr lang="en-US" altLang="en-US" sz="2400" dirty="0"/>
          </a:p>
        </p:txBody>
      </p:sp>
      <p:sp>
        <p:nvSpPr>
          <p:cNvPr id="25606" name="AutoShape 7">
            <a:extLst>
              <a:ext uri="{FF2B5EF4-FFF2-40B4-BE49-F238E27FC236}">
                <a16:creationId xmlns:a16="http://schemas.microsoft.com/office/drawing/2014/main" id="{55B2FDB1-89BF-6C48-88DD-CE302D32BDA4}"/>
              </a:ext>
            </a:extLst>
          </p:cNvPr>
          <p:cNvSpPr>
            <a:spLocks noChangeArrowheads="1"/>
          </p:cNvSpPr>
          <p:nvPr/>
        </p:nvSpPr>
        <p:spPr bwMode="auto">
          <a:xfrm>
            <a:off x="3962400" y="2381250"/>
            <a:ext cx="3810000" cy="533400"/>
          </a:xfrm>
          <a:prstGeom prst="leftArrow">
            <a:avLst>
              <a:gd name="adj1" fmla="val 50000"/>
              <a:gd name="adj2" fmla="val 178571"/>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800" dirty="0"/>
              <a:t>Node with two children</a:t>
            </a:r>
            <a:endParaRPr lang="en-US" altLang="en-US" sz="2400" dirty="0"/>
          </a:p>
        </p:txBody>
      </p:sp>
      <p:sp>
        <p:nvSpPr>
          <p:cNvPr id="25607" name="AutoShape 8">
            <a:extLst>
              <a:ext uri="{FF2B5EF4-FFF2-40B4-BE49-F238E27FC236}">
                <a16:creationId xmlns:a16="http://schemas.microsoft.com/office/drawing/2014/main" id="{7E123F63-95BE-B342-BABD-6962665330A0}"/>
              </a:ext>
            </a:extLst>
          </p:cNvPr>
          <p:cNvSpPr>
            <a:spLocks noChangeArrowheads="1"/>
          </p:cNvSpPr>
          <p:nvPr/>
        </p:nvSpPr>
        <p:spPr bwMode="auto">
          <a:xfrm>
            <a:off x="4724400" y="3067050"/>
            <a:ext cx="2652713" cy="685800"/>
          </a:xfrm>
          <a:prstGeom prst="leftArrow">
            <a:avLst>
              <a:gd name="adj1" fmla="val 50000"/>
              <a:gd name="adj2" fmla="val 96701"/>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800" dirty="0"/>
              <a:t>Node with right child</a:t>
            </a:r>
          </a:p>
        </p:txBody>
      </p:sp>
      <p:sp>
        <p:nvSpPr>
          <p:cNvPr id="25608" name="AutoShape 9">
            <a:extLst>
              <a:ext uri="{FF2B5EF4-FFF2-40B4-BE49-F238E27FC236}">
                <a16:creationId xmlns:a16="http://schemas.microsoft.com/office/drawing/2014/main" id="{FE91D65F-3A59-B84C-AC58-8B3CB7E13635}"/>
              </a:ext>
            </a:extLst>
          </p:cNvPr>
          <p:cNvSpPr>
            <a:spLocks noChangeArrowheads="1"/>
          </p:cNvSpPr>
          <p:nvPr/>
        </p:nvSpPr>
        <p:spPr bwMode="auto">
          <a:xfrm>
            <a:off x="5181600" y="4057650"/>
            <a:ext cx="2043113" cy="561975"/>
          </a:xfrm>
          <a:prstGeom prst="leftArrow">
            <a:avLst>
              <a:gd name="adj1" fmla="val 50000"/>
              <a:gd name="adj2" fmla="val 90890"/>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800" dirty="0"/>
              <a:t>Leaf node</a:t>
            </a:r>
          </a:p>
        </p:txBody>
      </p:sp>
      <p:sp>
        <p:nvSpPr>
          <p:cNvPr id="25610" name="Rectangle 13">
            <a:extLst>
              <a:ext uri="{FF2B5EF4-FFF2-40B4-BE49-F238E27FC236}">
                <a16:creationId xmlns:a16="http://schemas.microsoft.com/office/drawing/2014/main" id="{39975E4A-41B1-8A4A-AB2C-A9D24DF3C17A}"/>
              </a:ext>
            </a:extLst>
          </p:cNvPr>
          <p:cNvSpPr>
            <a:spLocks noChangeArrowheads="1"/>
          </p:cNvSpPr>
          <p:nvPr/>
        </p:nvSpPr>
        <p:spPr bwMode="auto">
          <a:xfrm>
            <a:off x="1295400" y="5048250"/>
            <a:ext cx="2895600" cy="3810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dirty="0"/>
              <a:t>Node with left child</a:t>
            </a:r>
          </a:p>
        </p:txBody>
      </p:sp>
      <p:sp>
        <p:nvSpPr>
          <p:cNvPr id="25611" name="Rectangle 14">
            <a:extLst>
              <a:ext uri="{FF2B5EF4-FFF2-40B4-BE49-F238E27FC236}">
                <a16:creationId xmlns:a16="http://schemas.microsoft.com/office/drawing/2014/main" id="{B2830A3F-758F-9E4A-ADFD-9EAC15CB4EDD}"/>
              </a:ext>
            </a:extLst>
          </p:cNvPr>
          <p:cNvSpPr>
            <a:spLocks noChangeArrowheads="1"/>
          </p:cNvSpPr>
          <p:nvPr/>
        </p:nvSpPr>
        <p:spPr bwMode="auto">
          <a:xfrm>
            <a:off x="5029200" y="4819650"/>
            <a:ext cx="3886200" cy="11430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400" i="1" dirty="0"/>
              <a:t>What is the unique path </a:t>
            </a:r>
          </a:p>
          <a:p>
            <a:pPr algn="ctr">
              <a:spcBef>
                <a:spcPct val="0"/>
              </a:spcBef>
              <a:buFontTx/>
              <a:buNone/>
            </a:pPr>
            <a:r>
              <a:rPr lang="en-US" altLang="en-US" sz="2400" i="1" dirty="0"/>
              <a:t>to the node containing </a:t>
            </a:r>
          </a:p>
          <a:p>
            <a:pPr algn="ctr">
              <a:spcBef>
                <a:spcPct val="0"/>
              </a:spcBef>
              <a:buFontTx/>
              <a:buNone/>
            </a:pPr>
            <a:r>
              <a:rPr lang="en-US" altLang="en-US" sz="2400" i="1" dirty="0"/>
              <a:t>5? 9? 7? …</a:t>
            </a:r>
          </a:p>
        </p:txBody>
      </p:sp>
      <p:sp>
        <p:nvSpPr>
          <p:cNvPr id="2" name="Rectangle 1"/>
          <p:cNvSpPr/>
          <p:nvPr/>
        </p:nvSpPr>
        <p:spPr>
          <a:xfrm>
            <a:off x="2119042" y="4602748"/>
            <a:ext cx="1337097" cy="338554"/>
          </a:xfrm>
          <a:prstGeom prst="rect">
            <a:avLst/>
          </a:prstGeom>
        </p:spPr>
        <p:txBody>
          <a:bodyPr wrap="none">
            <a:spAutoFit/>
          </a:bodyPr>
          <a:lstStyle/>
          <a:p>
            <a:r>
              <a:rPr lang="en-IN" sz="1600" dirty="0">
                <a:latin typeface="+mn-lt"/>
              </a:rPr>
              <a:t>A binary tree</a:t>
            </a:r>
          </a:p>
        </p:txBody>
      </p:sp>
      <p:sp>
        <p:nvSpPr>
          <p:cNvPr id="12" name="AutoShape 12">
            <a:extLst>
              <a:ext uri="{FF2B5EF4-FFF2-40B4-BE49-F238E27FC236}">
                <a16:creationId xmlns:a16="http://schemas.microsoft.com/office/drawing/2014/main" id="{B31A5007-D748-7342-B071-008AD4261186}"/>
              </a:ext>
            </a:extLst>
          </p:cNvPr>
          <p:cNvSpPr>
            <a:spLocks noChangeArrowheads="1"/>
          </p:cNvSpPr>
          <p:nvPr/>
        </p:nvSpPr>
        <p:spPr bwMode="auto">
          <a:xfrm>
            <a:off x="1179447" y="3941618"/>
            <a:ext cx="609600" cy="1066800"/>
          </a:xfrm>
          <a:prstGeom prst="upArrow">
            <a:avLst>
              <a:gd name="adj1" fmla="val 50000"/>
              <a:gd name="adj2" fmla="val 59375"/>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24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3">
            <a:extLst>
              <a:ext uri="{FF2B5EF4-FFF2-40B4-BE49-F238E27FC236}">
                <a16:creationId xmlns:a16="http://schemas.microsoft.com/office/drawing/2014/main" id="{39B8EA62-E2FD-CA49-9BE0-D23433380CD8}"/>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82B3973-7F4F-1A4E-B3C5-8286C1CFDBF8}" type="slidenum">
              <a:rPr lang="en-US" altLang="en-US" sz="1400"/>
              <a:pPr>
                <a:spcBef>
                  <a:spcPct val="0"/>
                </a:spcBef>
                <a:buFontTx/>
                <a:buNone/>
              </a:pPr>
              <a:t>22</a:t>
            </a:fld>
            <a:endParaRPr lang="en-US" altLang="en-US" sz="1400" dirty="0"/>
          </a:p>
        </p:txBody>
      </p:sp>
      <p:sp>
        <p:nvSpPr>
          <p:cNvPr id="26627" name="Rectangle 4">
            <a:extLst>
              <a:ext uri="{FF2B5EF4-FFF2-40B4-BE49-F238E27FC236}">
                <a16:creationId xmlns:a16="http://schemas.microsoft.com/office/drawing/2014/main" id="{1235F294-7086-8942-8E24-2E8F22A1D2B1}"/>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Binary Search Tree </a:t>
            </a:r>
            <a:r>
              <a:rPr lang="en-US" altLang="en-US" sz="1800" dirty="0">
                <a:ea typeface="ＭＳ Ｐゴシック" panose="020B0600070205080204" pitchFamily="34" charset="-128"/>
              </a:rPr>
              <a:t>(1 of 5)</a:t>
            </a:r>
            <a:r>
              <a:rPr lang="en-US" altLang="en-US" dirty="0">
                <a:ea typeface="ＭＳ Ｐゴシック" panose="020B0600070205080204" pitchFamily="34" charset="-128"/>
              </a:rPr>
              <a:t> </a:t>
            </a:r>
          </a:p>
        </p:txBody>
      </p:sp>
      <p:sp>
        <p:nvSpPr>
          <p:cNvPr id="26628" name="Rectangle 5">
            <a:extLst>
              <a:ext uri="{FF2B5EF4-FFF2-40B4-BE49-F238E27FC236}">
                <a16:creationId xmlns:a16="http://schemas.microsoft.com/office/drawing/2014/main" id="{0B49C20C-A8FA-5A46-9776-2E565A4D1682}"/>
              </a:ext>
            </a:extLst>
          </p:cNvPr>
          <p:cNvSpPr>
            <a:spLocks noGrp="1" noChangeArrowheads="1"/>
          </p:cNvSpPr>
          <p:nvPr>
            <p:ph type="body" idx="1"/>
          </p:nvPr>
        </p:nvSpPr>
        <p:spPr/>
        <p:txBody>
          <a:bodyPr/>
          <a:lstStyle/>
          <a:p>
            <a:pPr marL="63500" indent="0" eaLnBrk="1" hangingPunct="1">
              <a:buFontTx/>
              <a:buNone/>
            </a:pPr>
            <a:r>
              <a:rPr lang="en-US" altLang="en-US" b="1" dirty="0">
                <a:solidFill>
                  <a:srgbClr val="FF6600"/>
                </a:solidFill>
                <a:ea typeface="ＭＳ Ｐゴシック" panose="020B0600070205080204" pitchFamily="34" charset="-128"/>
              </a:rPr>
              <a:t>Binary Search Tree</a:t>
            </a:r>
            <a:r>
              <a:rPr lang="en-US" altLang="en-US" dirty="0">
                <a:solidFill>
                  <a:srgbClr val="FF6600"/>
                </a:solidFill>
                <a:ea typeface="ＭＳ Ｐゴシック" panose="020B0600070205080204" pitchFamily="34" charset="-128"/>
              </a:rPr>
              <a:t> </a:t>
            </a:r>
            <a:r>
              <a:rPr lang="en-US" altLang="en-US" dirty="0">
                <a:ea typeface="ＭＳ Ｐゴシック" panose="020B0600070205080204" pitchFamily="34" charset="-128"/>
              </a:rPr>
              <a:t>(BST)</a:t>
            </a:r>
          </a:p>
          <a:p>
            <a:pPr marL="63500" indent="0" eaLnBrk="1" hangingPunct="1">
              <a:buFontTx/>
              <a:buNone/>
            </a:pPr>
            <a:r>
              <a:rPr lang="en-US" altLang="en-US" dirty="0">
                <a:ea typeface="ＭＳ Ｐゴシック" panose="020B0600070205080204" pitchFamily="34" charset="-128"/>
              </a:rPr>
              <a:t>A binary tree (</a:t>
            </a:r>
            <a:r>
              <a:rPr lang="en-US" altLang="en-US" i="1" dirty="0">
                <a:ea typeface="ＭＳ Ｐゴシック" panose="020B0600070205080204" pitchFamily="34" charset="-128"/>
              </a:rPr>
              <a:t>shape property</a:t>
            </a:r>
            <a:r>
              <a:rPr lang="en-US" altLang="en-US" dirty="0">
                <a:ea typeface="ＭＳ Ｐゴシック" panose="020B0600070205080204" pitchFamily="34" charset="-128"/>
              </a:rPr>
              <a:t>) that has the (</a:t>
            </a:r>
            <a:r>
              <a:rPr lang="en-US" altLang="en-US" i="1" dirty="0">
                <a:ea typeface="ＭＳ Ｐゴシック" panose="020B0600070205080204" pitchFamily="34" charset="-128"/>
              </a:rPr>
              <a:t>semantic</a:t>
            </a:r>
            <a:r>
              <a:rPr lang="en-US" altLang="en-US" dirty="0">
                <a:ea typeface="ＭＳ Ｐゴシック" panose="020B0600070205080204" pitchFamily="34" charset="-128"/>
              </a:rPr>
              <a:t>) property that characterizes the values in a node of a tree:</a:t>
            </a:r>
          </a:p>
          <a:p>
            <a:pPr marL="63500" indent="0" eaLnBrk="1" hangingPunct="1">
              <a:buFontTx/>
              <a:buNone/>
            </a:pPr>
            <a:r>
              <a:rPr lang="en-US" altLang="en-US" dirty="0">
                <a:ea typeface="ＭＳ Ｐゴシック" panose="020B0600070205080204" pitchFamily="34" charset="-128"/>
              </a:rPr>
              <a:t>The value in any node is greater than the value in any node in its left subtree and less than the value in any node in its right subtree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2">
            <a:extLst>
              <a:ext uri="{FF2B5EF4-FFF2-40B4-BE49-F238E27FC236}">
                <a16:creationId xmlns:a16="http://schemas.microsoft.com/office/drawing/2014/main" id="{70E09BC4-DC7F-8640-8A75-EF5154849DDB}"/>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D4E128B-6353-BC4D-A4C6-C8DE5E78DE6C}" type="slidenum">
              <a:rPr lang="en-US" altLang="en-US" sz="1400"/>
              <a:pPr>
                <a:spcBef>
                  <a:spcPct val="0"/>
                </a:spcBef>
                <a:buFontTx/>
                <a:buNone/>
              </a:pPr>
              <a:t>23</a:t>
            </a:fld>
            <a:endParaRPr lang="en-US" altLang="en-US" sz="1400" dirty="0"/>
          </a:p>
        </p:txBody>
      </p:sp>
      <p:sp>
        <p:nvSpPr>
          <p:cNvPr id="27651" name="Rectangle 2">
            <a:extLst>
              <a:ext uri="{FF2B5EF4-FFF2-40B4-BE49-F238E27FC236}">
                <a16:creationId xmlns:a16="http://schemas.microsoft.com/office/drawing/2014/main" id="{D8622916-EB72-9243-A915-0F599E6287B8}"/>
              </a:ext>
            </a:extLst>
          </p:cNvPr>
          <p:cNvSpPr>
            <a:spLocks noGrp="1" noChangeArrowheads="1"/>
          </p:cNvSpPr>
          <p:nvPr>
            <p:ph type="title"/>
          </p:nvPr>
        </p:nvSpPr>
        <p:spPr>
          <a:xfrm>
            <a:off x="838200" y="152400"/>
            <a:ext cx="7543800" cy="1143000"/>
          </a:xfrm>
        </p:spPr>
        <p:txBody>
          <a:bodyPr/>
          <a:lstStyle/>
          <a:p>
            <a:pPr eaLnBrk="1" hangingPunct="1"/>
            <a:r>
              <a:rPr lang="en-US" altLang="en-US" dirty="0">
                <a:ea typeface="ＭＳ Ｐゴシック" panose="020B0600070205080204" pitchFamily="34" charset="-128"/>
              </a:rPr>
              <a:t>Binary Search Tree </a:t>
            </a:r>
            <a:r>
              <a:rPr lang="en-US" altLang="en-US" sz="1800" dirty="0">
                <a:ea typeface="ＭＳ Ｐゴシック" panose="020B0600070205080204" pitchFamily="34" charset="-128"/>
              </a:rPr>
              <a:t>(2 of 5)</a:t>
            </a:r>
          </a:p>
        </p:txBody>
      </p:sp>
      <p:sp>
        <p:nvSpPr>
          <p:cNvPr id="27652" name="Rectangle 5">
            <a:extLst>
              <a:ext uri="{FF2B5EF4-FFF2-40B4-BE49-F238E27FC236}">
                <a16:creationId xmlns:a16="http://schemas.microsoft.com/office/drawing/2014/main" id="{C05C8BCA-053E-2442-AEE9-A4583EC26307}"/>
              </a:ext>
            </a:extLst>
          </p:cNvPr>
          <p:cNvSpPr>
            <a:spLocks noChangeArrowheads="1"/>
          </p:cNvSpPr>
          <p:nvPr/>
        </p:nvSpPr>
        <p:spPr bwMode="auto">
          <a:xfrm>
            <a:off x="6248400" y="1676400"/>
            <a:ext cx="2362200" cy="26670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400" dirty="0"/>
              <a:t>Each node</a:t>
            </a:r>
          </a:p>
          <a:p>
            <a:pPr algn="ctr">
              <a:spcBef>
                <a:spcPct val="0"/>
              </a:spcBef>
              <a:buFontTx/>
              <a:buNone/>
            </a:pPr>
            <a:r>
              <a:rPr lang="en-US" altLang="en-US" sz="2400" dirty="0"/>
              <a:t>is the root</a:t>
            </a:r>
          </a:p>
          <a:p>
            <a:pPr algn="ctr">
              <a:spcBef>
                <a:spcPct val="0"/>
              </a:spcBef>
              <a:buFontTx/>
              <a:buNone/>
            </a:pPr>
            <a:r>
              <a:rPr lang="en-US" altLang="en-US" sz="2400" dirty="0"/>
              <a:t>of a subtree</a:t>
            </a:r>
          </a:p>
          <a:p>
            <a:pPr algn="ctr">
              <a:spcBef>
                <a:spcPct val="0"/>
              </a:spcBef>
              <a:buFontTx/>
              <a:buNone/>
            </a:pPr>
            <a:r>
              <a:rPr lang="en-US" altLang="en-US" sz="2400" dirty="0"/>
              <a:t>made up of</a:t>
            </a:r>
          </a:p>
          <a:p>
            <a:pPr algn="ctr">
              <a:spcBef>
                <a:spcPct val="0"/>
              </a:spcBef>
              <a:buFontTx/>
              <a:buNone/>
            </a:pPr>
            <a:r>
              <a:rPr lang="en-US" altLang="en-US" sz="2400" dirty="0"/>
              <a:t>its left and</a:t>
            </a:r>
          </a:p>
          <a:p>
            <a:pPr algn="ctr">
              <a:spcBef>
                <a:spcPct val="0"/>
              </a:spcBef>
              <a:buFontTx/>
              <a:buNone/>
            </a:pPr>
            <a:r>
              <a:rPr lang="en-US" altLang="en-US" sz="2400" dirty="0"/>
              <a:t>right children</a:t>
            </a:r>
          </a:p>
        </p:txBody>
      </p:sp>
      <p:pic>
        <p:nvPicPr>
          <p:cNvPr id="7" name="Picture 6" descr="The search tree contains a root node (15), which has two child nodes: 7 (left) and 17 (right). Node 7 has two child nodes: 5 (left) and 8 (right), where 1 (left) and 6 (right) are the leaf nodes of 5, and 10 (right) is the leaf node of 8. On the other hand, 16 (left) and 19 (right) are the child nodes of 17, and 18 (left) and 21 (right) are the leaf nodes of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5800" y="1676400"/>
            <a:ext cx="4810990" cy="2847110"/>
          </a:xfrm>
          <a:prstGeom prst="rect">
            <a:avLst/>
          </a:prstGeom>
        </p:spPr>
      </p:pic>
      <p:sp>
        <p:nvSpPr>
          <p:cNvPr id="2" name="Rectangle 1"/>
          <p:cNvSpPr/>
          <p:nvPr/>
        </p:nvSpPr>
        <p:spPr>
          <a:xfrm>
            <a:off x="685800" y="4565956"/>
            <a:ext cx="2010359" cy="338554"/>
          </a:xfrm>
          <a:prstGeom prst="rect">
            <a:avLst/>
          </a:prstGeom>
        </p:spPr>
        <p:txBody>
          <a:bodyPr wrap="none">
            <a:spAutoFit/>
          </a:bodyPr>
          <a:lstStyle/>
          <a:p>
            <a:r>
              <a:rPr lang="en-IN" sz="1600" dirty="0">
                <a:latin typeface="+mn-lt"/>
              </a:rPr>
              <a:t>A binary search tree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2">
            <a:extLst>
              <a:ext uri="{FF2B5EF4-FFF2-40B4-BE49-F238E27FC236}">
                <a16:creationId xmlns:a16="http://schemas.microsoft.com/office/drawing/2014/main" id="{EEE7D011-4AEB-C64C-86FA-9C47F5B4E73C}"/>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087A3D49-678B-1B4A-A02F-2AFF699CF215}" type="slidenum">
              <a:rPr lang="en-US" altLang="en-US" sz="1400"/>
              <a:pPr>
                <a:spcBef>
                  <a:spcPct val="0"/>
                </a:spcBef>
                <a:buFontTx/>
                <a:buNone/>
              </a:pPr>
              <a:t>24</a:t>
            </a:fld>
            <a:endParaRPr lang="en-US" altLang="en-US" sz="1400" dirty="0"/>
          </a:p>
        </p:txBody>
      </p:sp>
      <p:sp>
        <p:nvSpPr>
          <p:cNvPr id="29699" name="Rectangle 2">
            <a:extLst>
              <a:ext uri="{FF2B5EF4-FFF2-40B4-BE49-F238E27FC236}">
                <a16:creationId xmlns:a16="http://schemas.microsoft.com/office/drawing/2014/main" id="{F288D7A3-6FFF-7E46-BE32-684458F4EDE8}"/>
              </a:ext>
            </a:extLst>
          </p:cNvPr>
          <p:cNvSpPr>
            <a:spLocks noGrp="1" noChangeArrowheads="1"/>
          </p:cNvSpPr>
          <p:nvPr>
            <p:ph type="title"/>
          </p:nvPr>
        </p:nvSpPr>
        <p:spPr>
          <a:xfrm>
            <a:off x="838200" y="152400"/>
            <a:ext cx="7543800" cy="1143000"/>
          </a:xfrm>
        </p:spPr>
        <p:txBody>
          <a:bodyPr/>
          <a:lstStyle/>
          <a:p>
            <a:pPr eaLnBrk="1" hangingPunct="1"/>
            <a:r>
              <a:rPr lang="en-US" altLang="en-US" dirty="0">
                <a:ea typeface="ＭＳ Ｐゴシック" panose="020B0600070205080204" pitchFamily="34" charset="-128"/>
              </a:rPr>
              <a:t>Binary Search Tree </a:t>
            </a:r>
            <a:r>
              <a:rPr lang="en-US" altLang="en-US" sz="1800" dirty="0">
                <a:ea typeface="ＭＳ Ｐゴシック" panose="020B0600070205080204" pitchFamily="34" charset="-128"/>
              </a:rPr>
              <a:t>(4 of 5)</a:t>
            </a:r>
          </a:p>
        </p:txBody>
      </p:sp>
      <p:sp>
        <p:nvSpPr>
          <p:cNvPr id="29701" name="Rectangle 5">
            <a:extLst>
              <a:ext uri="{FF2B5EF4-FFF2-40B4-BE49-F238E27FC236}">
                <a16:creationId xmlns:a16="http://schemas.microsoft.com/office/drawing/2014/main" id="{4DF8F12F-451E-6D4F-9B0F-B89AD0C68A39}"/>
              </a:ext>
            </a:extLst>
          </p:cNvPr>
          <p:cNvSpPr>
            <a:spLocks noChangeArrowheads="1"/>
          </p:cNvSpPr>
          <p:nvPr/>
        </p:nvSpPr>
        <p:spPr bwMode="auto">
          <a:xfrm>
            <a:off x="914400" y="1600200"/>
            <a:ext cx="7391400" cy="46482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lstStyle>
            <a:lvl1pPr>
              <a:spcBef>
                <a:spcPct val="50000"/>
              </a:spcBef>
              <a:buChar char="•"/>
              <a:tabLst>
                <a:tab pos="342900" algn="l"/>
                <a:tab pos="800100" algn="l"/>
                <a:tab pos="1206500" algn="l"/>
                <a:tab pos="15494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342900" algn="l"/>
                <a:tab pos="800100" algn="l"/>
                <a:tab pos="1206500" algn="l"/>
                <a:tab pos="15494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342900" algn="l"/>
                <a:tab pos="800100" algn="l"/>
                <a:tab pos="1206500" algn="l"/>
                <a:tab pos="15494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342900" algn="l"/>
                <a:tab pos="800100" algn="l"/>
                <a:tab pos="1206500" algn="l"/>
                <a:tab pos="15494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342900" algn="l"/>
                <a:tab pos="800100" algn="l"/>
                <a:tab pos="1206500" algn="l"/>
                <a:tab pos="15494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342900" algn="l"/>
                <a:tab pos="800100" algn="l"/>
                <a:tab pos="1206500" algn="l"/>
                <a:tab pos="15494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342900" algn="l"/>
                <a:tab pos="800100" algn="l"/>
                <a:tab pos="1206500" algn="l"/>
                <a:tab pos="15494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342900" algn="l"/>
                <a:tab pos="800100" algn="l"/>
                <a:tab pos="1206500" algn="l"/>
                <a:tab pos="15494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342900" algn="l"/>
                <a:tab pos="800100" algn="l"/>
                <a:tab pos="1206500" algn="l"/>
                <a:tab pos="1549400" algn="l"/>
              </a:tabLst>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i="1" u="sng" dirty="0"/>
              <a:t>Boolean IsThere(current, item)</a:t>
            </a:r>
            <a:r>
              <a:rPr lang="en-US" altLang="en-US" sz="2400" i="1" dirty="0"/>
              <a:t> </a:t>
            </a:r>
          </a:p>
          <a:p>
            <a:pPr>
              <a:spcBef>
                <a:spcPct val="0"/>
              </a:spcBef>
              <a:buFontTx/>
              <a:buNone/>
            </a:pPr>
            <a:r>
              <a:rPr lang="en-US" altLang="en-US" sz="2400" i="1" dirty="0"/>
              <a:t>	If (current is null)</a:t>
            </a:r>
          </a:p>
          <a:p>
            <a:pPr>
              <a:spcBef>
                <a:spcPct val="0"/>
              </a:spcBef>
              <a:buFontTx/>
              <a:buNone/>
            </a:pPr>
            <a:r>
              <a:rPr lang="en-US" altLang="en-US" sz="2400" i="1" dirty="0"/>
              <a:t>		return false</a:t>
            </a:r>
          </a:p>
          <a:p>
            <a:pPr>
              <a:spcBef>
                <a:spcPct val="0"/>
              </a:spcBef>
              <a:buFontTx/>
              <a:buNone/>
            </a:pPr>
            <a:r>
              <a:rPr lang="en-US" altLang="en-US" sz="2400" i="1" dirty="0"/>
              <a:t>	Else</a:t>
            </a:r>
          </a:p>
          <a:p>
            <a:pPr>
              <a:spcBef>
                <a:spcPct val="0"/>
              </a:spcBef>
              <a:buFontTx/>
              <a:buNone/>
            </a:pPr>
            <a:r>
              <a:rPr lang="en-US" altLang="en-US" sz="2400" i="1" dirty="0"/>
              <a:t>		Set result to item.compareTo(info(current))</a:t>
            </a:r>
          </a:p>
          <a:p>
            <a:pPr>
              <a:spcBef>
                <a:spcPct val="0"/>
              </a:spcBef>
              <a:buFontTx/>
              <a:buNone/>
            </a:pPr>
            <a:r>
              <a:rPr lang="en-US" altLang="en-US" sz="2400" i="1" dirty="0"/>
              <a:t>		If (result is equal to 0)</a:t>
            </a:r>
          </a:p>
          <a:p>
            <a:pPr>
              <a:spcBef>
                <a:spcPct val="0"/>
              </a:spcBef>
              <a:buFontTx/>
              <a:buNone/>
            </a:pPr>
            <a:r>
              <a:rPr lang="en-US" altLang="en-US" sz="2400" i="1" dirty="0"/>
              <a:t>			return true</a:t>
            </a:r>
          </a:p>
          <a:p>
            <a:pPr>
              <a:spcBef>
                <a:spcPct val="0"/>
              </a:spcBef>
              <a:buFontTx/>
              <a:buNone/>
            </a:pPr>
            <a:r>
              <a:rPr lang="en-US" altLang="en-US" sz="2400" i="1" dirty="0"/>
              <a:t>		Else</a:t>
            </a:r>
          </a:p>
          <a:p>
            <a:pPr>
              <a:spcBef>
                <a:spcPct val="0"/>
              </a:spcBef>
              <a:buFontTx/>
              <a:buNone/>
            </a:pPr>
            <a:r>
              <a:rPr lang="en-US" altLang="en-US" sz="2400" i="1" dirty="0"/>
              <a:t>			If (result &lt; 0)</a:t>
            </a:r>
          </a:p>
          <a:p>
            <a:pPr>
              <a:spcBef>
                <a:spcPct val="0"/>
              </a:spcBef>
              <a:buFontTx/>
              <a:buNone/>
            </a:pPr>
            <a:r>
              <a:rPr lang="en-US" altLang="en-US" sz="2400" i="1" dirty="0"/>
              <a:t>				IsThere(item, left(current))</a:t>
            </a:r>
          </a:p>
          <a:p>
            <a:pPr>
              <a:spcBef>
                <a:spcPct val="0"/>
              </a:spcBef>
              <a:buFontTx/>
              <a:buNone/>
            </a:pPr>
            <a:r>
              <a:rPr lang="en-US" altLang="en-US" sz="2400" i="1" dirty="0"/>
              <a:t>			Else</a:t>
            </a:r>
          </a:p>
          <a:p>
            <a:pPr>
              <a:spcBef>
                <a:spcPct val="0"/>
              </a:spcBef>
              <a:buFontTx/>
              <a:buNone/>
            </a:pPr>
            <a:r>
              <a:rPr lang="en-US" altLang="en-US" sz="2400" i="1" dirty="0"/>
              <a:t>				IsThere(item, right(current))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2">
            <a:extLst>
              <a:ext uri="{FF2B5EF4-FFF2-40B4-BE49-F238E27FC236}">
                <a16:creationId xmlns:a16="http://schemas.microsoft.com/office/drawing/2014/main" id="{144C83F3-6A1C-A741-9C6A-EAD81BBB9650}"/>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56DED48-D3EE-5140-A648-A0719CECD2EA}" type="slidenum">
              <a:rPr lang="en-US" altLang="en-US" sz="1400"/>
              <a:pPr>
                <a:spcBef>
                  <a:spcPct val="0"/>
                </a:spcBef>
                <a:buFontTx/>
                <a:buNone/>
              </a:pPr>
              <a:t>25</a:t>
            </a:fld>
            <a:endParaRPr lang="en-US" altLang="en-US" sz="1400" dirty="0"/>
          </a:p>
        </p:txBody>
      </p:sp>
      <p:sp>
        <p:nvSpPr>
          <p:cNvPr id="30723" name="Rectangle 2">
            <a:extLst>
              <a:ext uri="{FF2B5EF4-FFF2-40B4-BE49-F238E27FC236}">
                <a16:creationId xmlns:a16="http://schemas.microsoft.com/office/drawing/2014/main" id="{EBBC1CD4-801F-7645-9F2B-276ADF1F32EC}"/>
              </a:ext>
            </a:extLst>
          </p:cNvPr>
          <p:cNvSpPr>
            <a:spLocks noGrp="1" noChangeArrowheads="1"/>
          </p:cNvSpPr>
          <p:nvPr>
            <p:ph type="title"/>
          </p:nvPr>
        </p:nvSpPr>
        <p:spPr>
          <a:xfrm>
            <a:off x="838200" y="152400"/>
            <a:ext cx="7543800" cy="1143000"/>
          </a:xfrm>
        </p:spPr>
        <p:txBody>
          <a:bodyPr/>
          <a:lstStyle/>
          <a:p>
            <a:pPr eaLnBrk="1" hangingPunct="1"/>
            <a:r>
              <a:rPr lang="en-US" altLang="en-US" dirty="0">
                <a:ea typeface="ＭＳ Ｐゴシック" panose="020B0600070205080204" pitchFamily="34" charset="-128"/>
              </a:rPr>
              <a:t>Binary Search Tree </a:t>
            </a:r>
            <a:r>
              <a:rPr lang="en-US" altLang="en-US" sz="1800" dirty="0">
                <a:ea typeface="ＭＳ Ｐゴシック" panose="020B0600070205080204" pitchFamily="34" charset="-128"/>
              </a:rPr>
              <a:t>(5 of 5)</a:t>
            </a:r>
          </a:p>
        </p:txBody>
      </p:sp>
      <p:sp>
        <p:nvSpPr>
          <p:cNvPr id="30725" name="Rectangle 6">
            <a:extLst>
              <a:ext uri="{FF2B5EF4-FFF2-40B4-BE49-F238E27FC236}">
                <a16:creationId xmlns:a16="http://schemas.microsoft.com/office/drawing/2014/main" id="{F4C18E17-98F9-684A-B134-BDB2CA5702F4}"/>
              </a:ext>
            </a:extLst>
          </p:cNvPr>
          <p:cNvSpPr>
            <a:spLocks noChangeArrowheads="1"/>
          </p:cNvSpPr>
          <p:nvPr/>
        </p:nvSpPr>
        <p:spPr bwMode="auto">
          <a:xfrm>
            <a:off x="6553200" y="1905000"/>
            <a:ext cx="2209800" cy="2057400"/>
          </a:xfrm>
          <a:prstGeom prst="rect">
            <a:avLst/>
          </a:prstGeom>
          <a:solidFill>
            <a:schemeClr val="accent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dirty="0"/>
              <a:t>Trace the </a:t>
            </a:r>
          </a:p>
          <a:p>
            <a:pPr>
              <a:spcBef>
                <a:spcPct val="0"/>
              </a:spcBef>
              <a:buFontTx/>
              <a:buNone/>
            </a:pPr>
            <a:r>
              <a:rPr lang="en-US" altLang="en-US" sz="2400" dirty="0"/>
              <a:t>nodes passed</a:t>
            </a:r>
          </a:p>
          <a:p>
            <a:pPr>
              <a:spcBef>
                <a:spcPct val="0"/>
              </a:spcBef>
              <a:buFontTx/>
              <a:buNone/>
            </a:pPr>
            <a:r>
              <a:rPr lang="en-US" altLang="en-US" sz="2400" dirty="0"/>
              <a:t>as you search</a:t>
            </a:r>
          </a:p>
          <a:p>
            <a:pPr>
              <a:spcBef>
                <a:spcPct val="0"/>
              </a:spcBef>
              <a:buFontTx/>
              <a:buNone/>
            </a:pPr>
            <a:r>
              <a:rPr lang="en-US" altLang="en-US" sz="2400" dirty="0"/>
              <a:t>for 18, 8, 5,</a:t>
            </a:r>
          </a:p>
          <a:p>
            <a:pPr>
              <a:spcBef>
                <a:spcPct val="0"/>
              </a:spcBef>
              <a:buFontTx/>
              <a:buNone/>
            </a:pPr>
            <a:r>
              <a:rPr lang="en-US" altLang="en-US" sz="2400" dirty="0"/>
              <a:t>4, 9, and 15</a:t>
            </a:r>
          </a:p>
        </p:txBody>
      </p:sp>
      <p:pic>
        <p:nvPicPr>
          <p:cNvPr id="8" name="Picture 7" descr="The search tree contains a root node (15), which has two child nodes: 7 (left) and 17 (right). Node 7 has two child nodes: 5 (left) and 8 (right), where 1 (left) and 6 (right) are the leaf nodes of 5, and 10 (right) is the leaf node of 8. On the other hand, 16 (left) and 19 (right) are the child nodes of 17, and 18 (left) and 21 (right) are the leaf nodes of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5800" y="1676400"/>
            <a:ext cx="4810990" cy="2847110"/>
          </a:xfrm>
          <a:prstGeom prst="rect">
            <a:avLst/>
          </a:prstGeom>
        </p:spPr>
      </p:pic>
      <p:sp>
        <p:nvSpPr>
          <p:cNvPr id="7" name="Rectangle 6"/>
          <p:cNvSpPr/>
          <p:nvPr/>
        </p:nvSpPr>
        <p:spPr>
          <a:xfrm>
            <a:off x="685800" y="4565956"/>
            <a:ext cx="2010359" cy="338554"/>
          </a:xfrm>
          <a:prstGeom prst="rect">
            <a:avLst/>
          </a:prstGeom>
        </p:spPr>
        <p:txBody>
          <a:bodyPr wrap="none">
            <a:spAutoFit/>
          </a:bodyPr>
          <a:lstStyle/>
          <a:p>
            <a:r>
              <a:rPr lang="en-IN" sz="1600" dirty="0">
                <a:latin typeface="+mn-lt"/>
              </a:rPr>
              <a:t>A binary search tree</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2">
            <a:extLst>
              <a:ext uri="{FF2B5EF4-FFF2-40B4-BE49-F238E27FC236}">
                <a16:creationId xmlns:a16="http://schemas.microsoft.com/office/drawing/2014/main" id="{C1E7D8E8-CDFA-4A4D-B688-3EA8C1369E0F}"/>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30631A5-9E63-0947-940B-FCF12B1EA72B}" type="slidenum">
              <a:rPr lang="en-US" altLang="en-US" sz="1400"/>
              <a:pPr>
                <a:spcBef>
                  <a:spcPct val="0"/>
                </a:spcBef>
                <a:buFontTx/>
                <a:buNone/>
              </a:pPr>
              <a:t>26</a:t>
            </a:fld>
            <a:endParaRPr lang="en-US" altLang="en-US" sz="1400" dirty="0"/>
          </a:p>
        </p:txBody>
      </p:sp>
      <p:sp>
        <p:nvSpPr>
          <p:cNvPr id="31747" name="Rectangle 2">
            <a:extLst>
              <a:ext uri="{FF2B5EF4-FFF2-40B4-BE49-F238E27FC236}">
                <a16:creationId xmlns:a16="http://schemas.microsoft.com/office/drawing/2014/main" id="{14FBB882-29D9-2344-8782-405FF256CB9B}"/>
              </a:ext>
            </a:extLst>
          </p:cNvPr>
          <p:cNvSpPr>
            <a:spLocks noGrp="1" noChangeArrowheads="1"/>
          </p:cNvSpPr>
          <p:nvPr>
            <p:ph type="title"/>
          </p:nvPr>
        </p:nvSpPr>
        <p:spPr>
          <a:xfrm>
            <a:off x="914400" y="152400"/>
            <a:ext cx="7543800" cy="1143000"/>
          </a:xfrm>
        </p:spPr>
        <p:txBody>
          <a:bodyPr/>
          <a:lstStyle/>
          <a:p>
            <a:pPr eaLnBrk="1" hangingPunct="1"/>
            <a:r>
              <a:rPr lang="en-US" altLang="en-US" dirty="0">
                <a:ea typeface="ＭＳ Ｐゴシック" panose="020B0600070205080204" pitchFamily="34" charset="-128"/>
              </a:rPr>
              <a:t>Binary Search Tree </a:t>
            </a:r>
            <a:r>
              <a:rPr lang="en-US" altLang="en-US" sz="1800" dirty="0">
                <a:ea typeface="ＭＳ Ｐゴシック" panose="020B0600070205080204" pitchFamily="34" charset="-128"/>
              </a:rPr>
              <a:t>(6 of 6)</a:t>
            </a:r>
          </a:p>
        </p:txBody>
      </p:sp>
      <p:sp>
        <p:nvSpPr>
          <p:cNvPr id="31748" name="Rectangle 6">
            <a:extLst>
              <a:ext uri="{FF2B5EF4-FFF2-40B4-BE49-F238E27FC236}">
                <a16:creationId xmlns:a16="http://schemas.microsoft.com/office/drawing/2014/main" id="{DD46776D-A75B-5948-A5EF-33F128A66553}"/>
              </a:ext>
            </a:extLst>
          </p:cNvPr>
          <p:cNvSpPr>
            <a:spLocks noChangeArrowheads="1"/>
          </p:cNvSpPr>
          <p:nvPr/>
        </p:nvSpPr>
        <p:spPr bwMode="auto">
          <a:xfrm>
            <a:off x="1295400" y="1371600"/>
            <a:ext cx="6781800" cy="41148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lstStyle>
            <a:lvl1pPr>
              <a:spcBef>
                <a:spcPct val="50000"/>
              </a:spcBef>
              <a:buChar char="•"/>
              <a:tabLst>
                <a:tab pos="342900" algn="l"/>
                <a:tab pos="685800" algn="l"/>
                <a:tab pos="11430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342900" algn="l"/>
                <a:tab pos="685800" algn="l"/>
                <a:tab pos="11430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342900" algn="l"/>
                <a:tab pos="685800" algn="l"/>
                <a:tab pos="11430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9pPr>
          </a:lstStyle>
          <a:p>
            <a:pPr>
              <a:lnSpc>
                <a:spcPct val="120000"/>
              </a:lnSpc>
              <a:spcBef>
                <a:spcPct val="0"/>
              </a:spcBef>
              <a:buFontTx/>
              <a:buNone/>
            </a:pPr>
            <a:r>
              <a:rPr lang="en-US" altLang="en-US" sz="2000" i="1" u="sng" dirty="0">
                <a:solidFill>
                  <a:srgbClr val="008000"/>
                </a:solidFill>
              </a:rPr>
              <a:t>IsThere(tree, item)</a:t>
            </a:r>
          </a:p>
          <a:p>
            <a:pPr>
              <a:lnSpc>
                <a:spcPct val="120000"/>
              </a:lnSpc>
              <a:spcBef>
                <a:spcPct val="0"/>
              </a:spcBef>
              <a:buFontTx/>
              <a:buNone/>
            </a:pPr>
            <a:r>
              <a:rPr lang="en-US" altLang="en-US" sz="2000" i="1" dirty="0"/>
              <a:t>IF (tree is null)</a:t>
            </a:r>
          </a:p>
          <a:p>
            <a:pPr>
              <a:lnSpc>
                <a:spcPct val="120000"/>
              </a:lnSpc>
              <a:spcBef>
                <a:spcPct val="0"/>
              </a:spcBef>
              <a:buFontTx/>
              <a:buNone/>
            </a:pPr>
            <a:r>
              <a:rPr lang="en-US" altLang="en-US" sz="2000" i="1" dirty="0"/>
              <a:t>    	RETURN FALSE</a:t>
            </a:r>
          </a:p>
          <a:p>
            <a:pPr>
              <a:lnSpc>
                <a:spcPct val="120000"/>
              </a:lnSpc>
              <a:spcBef>
                <a:spcPct val="0"/>
              </a:spcBef>
              <a:buFontTx/>
              <a:buNone/>
            </a:pPr>
            <a:r>
              <a:rPr lang="en-US" altLang="en-US" sz="2000" i="1" dirty="0"/>
              <a:t>ELSE</a:t>
            </a:r>
          </a:p>
          <a:p>
            <a:pPr>
              <a:lnSpc>
                <a:spcPct val="120000"/>
              </a:lnSpc>
              <a:spcBef>
                <a:spcPct val="0"/>
              </a:spcBef>
              <a:buFontTx/>
              <a:buNone/>
            </a:pPr>
            <a:r>
              <a:rPr lang="en-US" altLang="en-US" sz="2000" i="1" dirty="0"/>
              <a:t>	IF (item equals info(tree))</a:t>
            </a:r>
          </a:p>
          <a:p>
            <a:pPr>
              <a:lnSpc>
                <a:spcPct val="120000"/>
              </a:lnSpc>
              <a:spcBef>
                <a:spcPct val="0"/>
              </a:spcBef>
              <a:buFontTx/>
              <a:buNone/>
            </a:pPr>
            <a:r>
              <a:rPr lang="en-US" altLang="en-US" sz="2000" i="1" dirty="0"/>
              <a:t>        	RETURN TRUE</a:t>
            </a:r>
          </a:p>
          <a:p>
            <a:pPr>
              <a:lnSpc>
                <a:spcPct val="120000"/>
              </a:lnSpc>
              <a:spcBef>
                <a:spcPct val="0"/>
              </a:spcBef>
              <a:buFontTx/>
              <a:buNone/>
            </a:pPr>
            <a:r>
              <a:rPr lang="en-US" altLang="en-US" sz="2000" i="1" dirty="0"/>
              <a:t>    	ELSE</a:t>
            </a:r>
          </a:p>
          <a:p>
            <a:pPr>
              <a:lnSpc>
                <a:spcPct val="120000"/>
              </a:lnSpc>
              <a:spcBef>
                <a:spcPct val="0"/>
              </a:spcBef>
              <a:buFontTx/>
              <a:buNone/>
            </a:pPr>
            <a:r>
              <a:rPr lang="en-US" altLang="en-US" sz="2000" i="1" dirty="0"/>
              <a:t>        	IF (item &lt; info(tree))</a:t>
            </a:r>
          </a:p>
          <a:p>
            <a:pPr>
              <a:lnSpc>
                <a:spcPct val="120000"/>
              </a:lnSpc>
              <a:spcBef>
                <a:spcPct val="0"/>
              </a:spcBef>
              <a:buFontTx/>
              <a:buNone/>
            </a:pPr>
            <a:r>
              <a:rPr lang="en-US" altLang="en-US" sz="2000" i="1" dirty="0"/>
              <a:t>            	IsThere(left(tree), item)</a:t>
            </a:r>
          </a:p>
          <a:p>
            <a:pPr>
              <a:lnSpc>
                <a:spcPct val="120000"/>
              </a:lnSpc>
              <a:spcBef>
                <a:spcPct val="0"/>
              </a:spcBef>
              <a:buFontTx/>
              <a:buNone/>
            </a:pPr>
            <a:r>
              <a:rPr lang="en-US" altLang="en-US" sz="2000" i="1" dirty="0"/>
              <a:t>      	ELSE</a:t>
            </a:r>
          </a:p>
          <a:p>
            <a:pPr>
              <a:lnSpc>
                <a:spcPct val="120000"/>
              </a:lnSpc>
              <a:spcBef>
                <a:spcPct val="0"/>
              </a:spcBef>
              <a:buFontTx/>
              <a:buNone/>
            </a:pPr>
            <a:r>
              <a:rPr lang="en-US" altLang="en-US" sz="2000" i="1" dirty="0"/>
              <a:t>            	IsThere(right(tree), item)</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2">
            <a:extLst>
              <a:ext uri="{FF2B5EF4-FFF2-40B4-BE49-F238E27FC236}">
                <a16:creationId xmlns:a16="http://schemas.microsoft.com/office/drawing/2014/main" id="{43E21B37-1DE9-F34E-925A-A2AD17BA6A68}"/>
              </a:ext>
            </a:extLst>
          </p:cNvPr>
          <p:cNvSpPr txBox="1">
            <a:spLocks noGrp="1"/>
          </p:cNvSpPr>
          <p:nvPr/>
        </p:nvSpPr>
        <p:spPr bwMode="auto">
          <a:xfrm>
            <a:off x="533400" y="6324600"/>
            <a:ext cx="2133600"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58F846C-7366-9748-AB0A-5BBD671B774E}" type="slidenum">
              <a:rPr lang="en-US" altLang="en-US" sz="1400" b="1"/>
              <a:pPr>
                <a:spcBef>
                  <a:spcPct val="0"/>
                </a:spcBef>
                <a:buFontTx/>
                <a:buNone/>
              </a:pPr>
              <a:t>27</a:t>
            </a:fld>
            <a:endParaRPr lang="en-US" altLang="en-US" sz="1400" b="1" dirty="0"/>
          </a:p>
        </p:txBody>
      </p:sp>
      <p:sp>
        <p:nvSpPr>
          <p:cNvPr id="32771" name="Rectangle 2">
            <a:extLst>
              <a:ext uri="{FF2B5EF4-FFF2-40B4-BE49-F238E27FC236}">
                <a16:creationId xmlns:a16="http://schemas.microsoft.com/office/drawing/2014/main" id="{F9048CF9-EBEA-394E-B67F-FA2272F554C5}"/>
              </a:ext>
            </a:extLst>
          </p:cNvPr>
          <p:cNvSpPr>
            <a:spLocks noGrp="1" noChangeArrowheads="1"/>
          </p:cNvSpPr>
          <p:nvPr>
            <p:ph type="title" idx="4294967295"/>
          </p:nvPr>
        </p:nvSpPr>
        <p:spPr>
          <a:xfrm>
            <a:off x="838200" y="152400"/>
            <a:ext cx="7543800" cy="1143000"/>
          </a:xfrm>
        </p:spPr>
        <p:txBody>
          <a:bodyPr/>
          <a:lstStyle/>
          <a:p>
            <a:pPr eaLnBrk="1" hangingPunct="1"/>
            <a:r>
              <a:rPr lang="en-US" altLang="en-US" dirty="0">
                <a:ea typeface="ＭＳ Ｐゴシック" panose="020B0600070205080204" pitchFamily="34" charset="-128"/>
              </a:rPr>
              <a:t>Building Binary Search Tree </a:t>
            </a:r>
            <a:r>
              <a:rPr lang="en-US" altLang="en-US" sz="1800" dirty="0">
                <a:ea typeface="ＭＳ Ｐゴシック" panose="020B0600070205080204" pitchFamily="34" charset="-128"/>
              </a:rPr>
              <a:t>(1 of 3)</a:t>
            </a:r>
          </a:p>
        </p:txBody>
      </p:sp>
      <p:pic>
        <p:nvPicPr>
          <p:cNvPr id="3" name="Picture 2" descr="The search tree contains a root node (John), which has two child nodes: Becca (left) and Phil (right), where Jim (left) is the leaf node of Becca. Nodes Lila (left) and Sarah (right) are the child nodes of Phil, where Kate (left) and Mari (right) are the child nodes of Lila. The node Judy (left) is the child node of Kate and June is the leaf node of Judy."/>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6021" y="1371600"/>
            <a:ext cx="2688158" cy="3830436"/>
          </a:xfrm>
          <a:prstGeom prst="rect">
            <a:avLst/>
          </a:prstGeom>
        </p:spPr>
      </p:pic>
      <p:sp>
        <p:nvSpPr>
          <p:cNvPr id="2" name="Rectangle 1"/>
          <p:cNvSpPr/>
          <p:nvPr/>
        </p:nvSpPr>
        <p:spPr>
          <a:xfrm>
            <a:off x="2743200" y="5278236"/>
            <a:ext cx="3733800" cy="338554"/>
          </a:xfrm>
          <a:prstGeom prst="rect">
            <a:avLst/>
          </a:prstGeom>
        </p:spPr>
        <p:txBody>
          <a:bodyPr wrap="square">
            <a:spAutoFit/>
          </a:bodyPr>
          <a:lstStyle/>
          <a:p>
            <a:pPr algn="ctr"/>
            <a:r>
              <a:rPr lang="en-IN" sz="1600" dirty="0">
                <a:latin typeface="+mn-lt"/>
              </a:rPr>
              <a:t>A binary search tree built from strings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2">
            <a:extLst>
              <a:ext uri="{FF2B5EF4-FFF2-40B4-BE49-F238E27FC236}">
                <a16:creationId xmlns:a16="http://schemas.microsoft.com/office/drawing/2014/main" id="{A8966D6C-9503-7742-8CFD-BD392FF9CCB9}"/>
              </a:ext>
            </a:extLst>
          </p:cNvPr>
          <p:cNvSpPr txBox="1">
            <a:spLocks noGrp="1"/>
          </p:cNvSpPr>
          <p:nvPr/>
        </p:nvSpPr>
        <p:spPr bwMode="auto">
          <a:xfrm>
            <a:off x="533400" y="6324600"/>
            <a:ext cx="2133600"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05D7B5F-1417-0748-B07A-54088241F1C8}" type="slidenum">
              <a:rPr lang="en-US" altLang="en-US" sz="1400" b="1"/>
              <a:pPr>
                <a:spcBef>
                  <a:spcPct val="0"/>
                </a:spcBef>
                <a:buFontTx/>
                <a:buNone/>
              </a:pPr>
              <a:t>28</a:t>
            </a:fld>
            <a:endParaRPr lang="en-US" altLang="en-US" sz="1400" b="1" dirty="0"/>
          </a:p>
        </p:txBody>
      </p:sp>
      <p:sp>
        <p:nvSpPr>
          <p:cNvPr id="33795" name="Rectangle 2">
            <a:extLst>
              <a:ext uri="{FF2B5EF4-FFF2-40B4-BE49-F238E27FC236}">
                <a16:creationId xmlns:a16="http://schemas.microsoft.com/office/drawing/2014/main" id="{0451A2E7-F56E-BA4F-9591-B3AD80A9A54F}"/>
              </a:ext>
            </a:extLst>
          </p:cNvPr>
          <p:cNvSpPr>
            <a:spLocks noGrp="1" noChangeArrowheads="1"/>
          </p:cNvSpPr>
          <p:nvPr>
            <p:ph type="title" idx="4294967295"/>
          </p:nvPr>
        </p:nvSpPr>
        <p:spPr>
          <a:xfrm>
            <a:off x="762000" y="152400"/>
            <a:ext cx="7543800" cy="1143000"/>
          </a:xfrm>
        </p:spPr>
        <p:txBody>
          <a:bodyPr/>
          <a:lstStyle/>
          <a:p>
            <a:pPr eaLnBrk="1" hangingPunct="1"/>
            <a:r>
              <a:rPr lang="en-US" altLang="en-US" dirty="0">
                <a:ea typeface="ＭＳ Ｐゴシック" panose="020B0600070205080204" pitchFamily="34" charset="-128"/>
              </a:rPr>
              <a:t>Building Binary Search Tree </a:t>
            </a:r>
            <a:r>
              <a:rPr lang="en-US" altLang="en-US" sz="1800" dirty="0">
                <a:ea typeface="ＭＳ Ｐゴシック" panose="020B0600070205080204" pitchFamily="34" charset="-128"/>
              </a:rPr>
              <a:t>(2 of 3)</a:t>
            </a:r>
          </a:p>
        </p:txBody>
      </p:sp>
      <p:sp>
        <p:nvSpPr>
          <p:cNvPr id="33796" name="Text Box 4">
            <a:extLst>
              <a:ext uri="{FF2B5EF4-FFF2-40B4-BE49-F238E27FC236}">
                <a16:creationId xmlns:a16="http://schemas.microsoft.com/office/drawing/2014/main" id="{40BFC8B0-0A7B-1741-ACBB-E84D1F6248B1}"/>
              </a:ext>
            </a:extLst>
          </p:cNvPr>
          <p:cNvSpPr txBox="1">
            <a:spLocks noChangeArrowheads="1"/>
          </p:cNvSpPr>
          <p:nvPr/>
        </p:nvSpPr>
        <p:spPr bwMode="auto">
          <a:xfrm>
            <a:off x="1828800" y="1828800"/>
            <a:ext cx="5562600" cy="3597275"/>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i="1" u="sng" dirty="0">
                <a:solidFill>
                  <a:srgbClr val="339900"/>
                </a:solidFill>
              </a:rPr>
              <a:t>Insert(tree, item)</a:t>
            </a:r>
          </a:p>
          <a:p>
            <a:pPr algn="just">
              <a:lnSpc>
                <a:spcPct val="120000"/>
              </a:lnSpc>
              <a:spcBef>
                <a:spcPct val="0"/>
              </a:spcBef>
              <a:buFontTx/>
              <a:buNone/>
            </a:pPr>
            <a:r>
              <a:rPr lang="en-US" altLang="en-US" sz="2400" i="1" dirty="0"/>
              <a:t>IF (tree is null)</a:t>
            </a:r>
          </a:p>
          <a:p>
            <a:pPr algn="just">
              <a:lnSpc>
                <a:spcPct val="120000"/>
              </a:lnSpc>
              <a:spcBef>
                <a:spcPct val="0"/>
              </a:spcBef>
              <a:buFontTx/>
              <a:buNone/>
            </a:pPr>
            <a:r>
              <a:rPr lang="en-US" altLang="en-US" sz="2400" i="1" dirty="0"/>
              <a:t>    	</a:t>
            </a:r>
            <a:r>
              <a:rPr lang="en-US" altLang="en-US" sz="2400" i="1" dirty="0">
                <a:solidFill>
                  <a:srgbClr val="FF0000"/>
                </a:solidFill>
              </a:rPr>
              <a:t>Put item in tree</a:t>
            </a:r>
          </a:p>
          <a:p>
            <a:pPr algn="just">
              <a:lnSpc>
                <a:spcPct val="120000"/>
              </a:lnSpc>
              <a:spcBef>
                <a:spcPct val="0"/>
              </a:spcBef>
              <a:buFontTx/>
              <a:buNone/>
            </a:pPr>
            <a:r>
              <a:rPr lang="en-US" altLang="en-US" sz="2400" i="1" dirty="0"/>
              <a:t>ELSE</a:t>
            </a:r>
          </a:p>
          <a:p>
            <a:pPr algn="just">
              <a:lnSpc>
                <a:spcPct val="120000"/>
              </a:lnSpc>
              <a:spcBef>
                <a:spcPct val="0"/>
              </a:spcBef>
              <a:buFontTx/>
              <a:buNone/>
            </a:pPr>
            <a:r>
              <a:rPr lang="en-US" altLang="en-US" sz="2400" i="1" dirty="0"/>
              <a:t>    	IF (item &lt; info(tree)) </a:t>
            </a:r>
          </a:p>
          <a:p>
            <a:pPr algn="just">
              <a:lnSpc>
                <a:spcPct val="120000"/>
              </a:lnSpc>
              <a:spcBef>
                <a:spcPct val="0"/>
              </a:spcBef>
              <a:buFontTx/>
              <a:buNone/>
            </a:pPr>
            <a:r>
              <a:rPr lang="en-US" altLang="en-US" sz="2400" i="1" dirty="0"/>
              <a:t>        		Insert (left(tree), item)</a:t>
            </a:r>
          </a:p>
          <a:p>
            <a:pPr algn="just">
              <a:lnSpc>
                <a:spcPct val="120000"/>
              </a:lnSpc>
              <a:spcBef>
                <a:spcPct val="0"/>
              </a:spcBef>
              <a:buFontTx/>
              <a:buNone/>
            </a:pPr>
            <a:r>
              <a:rPr lang="en-US" altLang="en-US" sz="2400" i="1" dirty="0"/>
              <a:t>	ELSE</a:t>
            </a:r>
          </a:p>
          <a:p>
            <a:pPr algn="just">
              <a:lnSpc>
                <a:spcPct val="120000"/>
              </a:lnSpc>
              <a:spcBef>
                <a:spcPct val="0"/>
              </a:spcBef>
              <a:buFontTx/>
              <a:buNone/>
            </a:pPr>
            <a:r>
              <a:rPr lang="en-US" altLang="en-US" sz="2400" i="1" dirty="0"/>
              <a:t>        		Insert (right(tree), item)</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2">
            <a:extLst>
              <a:ext uri="{FF2B5EF4-FFF2-40B4-BE49-F238E27FC236}">
                <a16:creationId xmlns:a16="http://schemas.microsoft.com/office/drawing/2014/main" id="{70076976-32C9-2A41-85E1-4C269E94A667}"/>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604619F-398F-CD4B-8F3A-F346E7342252}" type="slidenum">
              <a:rPr lang="en-US" altLang="en-US" sz="1400"/>
              <a:pPr>
                <a:spcBef>
                  <a:spcPct val="0"/>
                </a:spcBef>
                <a:buFontTx/>
                <a:buNone/>
              </a:pPr>
              <a:t>29</a:t>
            </a:fld>
            <a:endParaRPr lang="en-US" altLang="en-US" sz="1400" dirty="0"/>
          </a:p>
        </p:txBody>
      </p:sp>
      <p:sp>
        <p:nvSpPr>
          <p:cNvPr id="34819" name="Rectangle 2">
            <a:extLst>
              <a:ext uri="{FF2B5EF4-FFF2-40B4-BE49-F238E27FC236}">
                <a16:creationId xmlns:a16="http://schemas.microsoft.com/office/drawing/2014/main" id="{184F1CB3-7331-4544-BE7A-A7F1014705C9}"/>
              </a:ext>
            </a:extLst>
          </p:cNvPr>
          <p:cNvSpPr>
            <a:spLocks noGrp="1" noChangeArrowheads="1"/>
          </p:cNvSpPr>
          <p:nvPr>
            <p:ph type="title"/>
          </p:nvPr>
        </p:nvSpPr>
        <p:spPr>
          <a:xfrm>
            <a:off x="762000" y="152400"/>
            <a:ext cx="7543800" cy="1143000"/>
          </a:xfrm>
        </p:spPr>
        <p:txBody>
          <a:bodyPr/>
          <a:lstStyle/>
          <a:p>
            <a:pPr eaLnBrk="1" hangingPunct="1"/>
            <a:r>
              <a:rPr lang="en-US" altLang="en-US" dirty="0">
                <a:ea typeface="ＭＳ Ｐゴシック" panose="020B0600070205080204" pitchFamily="34" charset="-128"/>
              </a:rPr>
              <a:t>Building Binary Search Tree </a:t>
            </a:r>
            <a:r>
              <a:rPr lang="en-US" altLang="en-US" sz="1800" dirty="0">
                <a:ea typeface="ＭＳ Ｐゴシック" panose="020B0600070205080204" pitchFamily="34" charset="-128"/>
              </a:rPr>
              <a:t>(3 of 3)</a:t>
            </a:r>
          </a:p>
        </p:txBody>
      </p:sp>
      <p:sp>
        <p:nvSpPr>
          <p:cNvPr id="34820" name="Rectangle 3">
            <a:extLst>
              <a:ext uri="{FF2B5EF4-FFF2-40B4-BE49-F238E27FC236}">
                <a16:creationId xmlns:a16="http://schemas.microsoft.com/office/drawing/2014/main" id="{13148A05-5669-D34A-BCD6-17171AE6D0AA}"/>
              </a:ext>
            </a:extLst>
          </p:cNvPr>
          <p:cNvSpPr>
            <a:spLocks noChangeArrowheads="1"/>
          </p:cNvSpPr>
          <p:nvPr/>
        </p:nvSpPr>
        <p:spPr bwMode="auto">
          <a:xfrm>
            <a:off x="1219200" y="1524000"/>
            <a:ext cx="6705600" cy="2362200"/>
          </a:xfrm>
          <a:prstGeom prst="rect">
            <a:avLst/>
          </a:prstGeom>
          <a:solidFill>
            <a:schemeClr val="bg1"/>
          </a:solidFill>
          <a:ln w="9525">
            <a:solidFill>
              <a:srgbClr val="CCCCCC"/>
            </a:solidFill>
            <a:miter lim="800000"/>
            <a:headEnd/>
            <a:tailEnd/>
          </a:ln>
        </p:spPr>
        <p:txBody>
          <a:bodyPr wrap="none"/>
          <a:lstStyle>
            <a:lvl1pPr>
              <a:spcBef>
                <a:spcPct val="50000"/>
              </a:spcBef>
              <a:buChar char="•"/>
              <a:tabLst>
                <a:tab pos="342900" algn="l"/>
                <a:tab pos="685800" algn="l"/>
                <a:tab pos="1143000" algn="l"/>
              </a:tabLst>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tabLst>
                <a:tab pos="342900" algn="l"/>
                <a:tab pos="685800" algn="l"/>
                <a:tab pos="1143000" algn="l"/>
              </a:tabLst>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tabLst>
                <a:tab pos="342900" algn="l"/>
                <a:tab pos="685800" algn="l"/>
                <a:tab pos="1143000" algn="l"/>
              </a:tabLst>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tabLst>
                <a:tab pos="342900" algn="l"/>
                <a:tab pos="685800" algn="l"/>
                <a:tab pos="1143000" algn="l"/>
              </a:tabLst>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i="1" u="sng" dirty="0">
                <a:solidFill>
                  <a:srgbClr val="339900"/>
                </a:solidFill>
              </a:rPr>
              <a:t>Print(tree)</a:t>
            </a:r>
            <a:endParaRPr lang="en-US" altLang="en-US" sz="2400" i="1" dirty="0">
              <a:solidFill>
                <a:srgbClr val="339900"/>
              </a:solidFill>
            </a:endParaRPr>
          </a:p>
          <a:p>
            <a:pPr>
              <a:spcBef>
                <a:spcPct val="0"/>
              </a:spcBef>
              <a:buFontTx/>
              <a:buNone/>
            </a:pPr>
            <a:r>
              <a:rPr lang="en-US" altLang="en-US" sz="2400" i="1" dirty="0"/>
              <a:t>If (tree is not null)</a:t>
            </a:r>
          </a:p>
          <a:p>
            <a:pPr>
              <a:spcBef>
                <a:spcPct val="0"/>
              </a:spcBef>
              <a:buFontTx/>
              <a:buNone/>
            </a:pPr>
            <a:r>
              <a:rPr lang="en-US" altLang="en-US" sz="2400" i="1" dirty="0"/>
              <a:t>		Print (left(tree))</a:t>
            </a:r>
          </a:p>
          <a:p>
            <a:pPr>
              <a:spcBef>
                <a:spcPct val="0"/>
              </a:spcBef>
              <a:buFontTx/>
              <a:buNone/>
            </a:pPr>
            <a:r>
              <a:rPr lang="en-US" altLang="en-US" sz="2400" i="1" dirty="0"/>
              <a:t>		Write info(tree)</a:t>
            </a:r>
          </a:p>
          <a:p>
            <a:pPr>
              <a:spcBef>
                <a:spcPct val="0"/>
              </a:spcBef>
              <a:buFontTx/>
              <a:buNone/>
            </a:pPr>
            <a:r>
              <a:rPr lang="en-US" altLang="en-US" sz="2400" i="1" dirty="0"/>
              <a:t>		Print (right(tree))</a:t>
            </a:r>
          </a:p>
        </p:txBody>
      </p:sp>
      <p:sp>
        <p:nvSpPr>
          <p:cNvPr id="34821" name="Rectangle 4">
            <a:extLst>
              <a:ext uri="{FF2B5EF4-FFF2-40B4-BE49-F238E27FC236}">
                <a16:creationId xmlns:a16="http://schemas.microsoft.com/office/drawing/2014/main" id="{F761953C-810E-FA48-AF9A-394C4CF8933E}"/>
              </a:ext>
            </a:extLst>
          </p:cNvPr>
          <p:cNvSpPr>
            <a:spLocks noChangeArrowheads="1"/>
          </p:cNvSpPr>
          <p:nvPr/>
        </p:nvSpPr>
        <p:spPr bwMode="auto">
          <a:xfrm>
            <a:off x="1981200" y="4267200"/>
            <a:ext cx="4953000" cy="13716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400" i="1" dirty="0"/>
              <a:t>Is that all there is to it? </a:t>
            </a:r>
            <a:r>
              <a:rPr lang="en-US" altLang="en-US" sz="2400" dirty="0"/>
              <a:t>Yes!</a:t>
            </a:r>
          </a:p>
          <a:p>
            <a:pPr algn="ctr">
              <a:spcBef>
                <a:spcPct val="0"/>
              </a:spcBef>
              <a:buFontTx/>
              <a:buNone/>
            </a:pPr>
            <a:r>
              <a:rPr lang="en-US" altLang="en-US" sz="2400" dirty="0"/>
              <a:t>Remember we said that recursive</a:t>
            </a:r>
          </a:p>
          <a:p>
            <a:pPr algn="ctr">
              <a:spcBef>
                <a:spcPct val="0"/>
              </a:spcBef>
              <a:buFontTx/>
              <a:buNone/>
            </a:pPr>
            <a:r>
              <a:rPr lang="en-US" altLang="en-US" sz="2400" dirty="0"/>
              <a:t>algorithms could be very powerful!</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Number Placeholder 3">
            <a:extLst>
              <a:ext uri="{FF2B5EF4-FFF2-40B4-BE49-F238E27FC236}">
                <a16:creationId xmlns:a16="http://schemas.microsoft.com/office/drawing/2014/main" id="{3FF1479A-B334-9742-870D-DE8DB092CD68}"/>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BED3400-9274-2441-A232-C03FAF5E7EF5}" type="slidenum">
              <a:rPr lang="en-US" altLang="en-US" sz="1400"/>
              <a:pPr>
                <a:spcBef>
                  <a:spcPct val="0"/>
                </a:spcBef>
                <a:buFontTx/>
                <a:buNone/>
              </a:pPr>
              <a:t>3</a:t>
            </a:fld>
            <a:endParaRPr lang="en-US" altLang="en-US" sz="1400" dirty="0"/>
          </a:p>
        </p:txBody>
      </p:sp>
      <p:sp>
        <p:nvSpPr>
          <p:cNvPr id="5123" name="Rectangle 2">
            <a:extLst>
              <a:ext uri="{FF2B5EF4-FFF2-40B4-BE49-F238E27FC236}">
                <a16:creationId xmlns:a16="http://schemas.microsoft.com/office/drawing/2014/main" id="{89A231EF-5EFA-F143-8CE5-78648BCF7247}"/>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Chapter Goals </a:t>
            </a:r>
            <a:r>
              <a:rPr lang="en-US" altLang="en-US" sz="1800" dirty="0">
                <a:ea typeface="ＭＳ Ｐゴシック" panose="020B0600070205080204" pitchFamily="34" charset="-128"/>
              </a:rPr>
              <a:t>(2 of 2)</a:t>
            </a:r>
          </a:p>
        </p:txBody>
      </p:sp>
      <p:sp>
        <p:nvSpPr>
          <p:cNvPr id="5124" name="Rectangle 3">
            <a:extLst>
              <a:ext uri="{FF2B5EF4-FFF2-40B4-BE49-F238E27FC236}">
                <a16:creationId xmlns:a16="http://schemas.microsoft.com/office/drawing/2014/main" id="{1F8551DA-1A3D-0748-9587-649A0C17AA96}"/>
              </a:ext>
            </a:extLst>
          </p:cNvPr>
          <p:cNvSpPr>
            <a:spLocks noGrp="1" noChangeArrowheads="1"/>
          </p:cNvSpPr>
          <p:nvPr>
            <p:ph type="body" idx="1"/>
          </p:nvPr>
        </p:nvSpPr>
        <p:spPr/>
        <p:txBody>
          <a:bodyPr/>
          <a:lstStyle/>
          <a:p>
            <a:pPr eaLnBrk="1" hangingPunct="1"/>
            <a:r>
              <a:rPr lang="en-US" altLang="en-US" sz="2800" dirty="0">
                <a:ea typeface="ＭＳ Ｐゴシック" panose="020B0600070205080204" pitchFamily="34" charset="-128"/>
              </a:rPr>
              <a:t>Draw the </a:t>
            </a:r>
            <a:r>
              <a:rPr lang="en-US" altLang="en-US" sz="2800" dirty="0">
                <a:solidFill>
                  <a:srgbClr val="FF6600"/>
                </a:solidFill>
                <a:ea typeface="ＭＳ Ｐゴシック" panose="020B0600070205080204" pitchFamily="34" charset="-128"/>
              </a:rPr>
              <a:t>binary</a:t>
            </a:r>
            <a:r>
              <a:rPr lang="en-US" altLang="en-US" sz="2800" dirty="0">
                <a:solidFill>
                  <a:srgbClr val="0000FF"/>
                </a:solidFill>
                <a:ea typeface="ＭＳ Ｐゴシック" panose="020B0600070205080204" pitchFamily="34" charset="-128"/>
              </a:rPr>
              <a:t> </a:t>
            </a:r>
            <a:r>
              <a:rPr lang="en-US" altLang="en-US" sz="2800" dirty="0">
                <a:solidFill>
                  <a:srgbClr val="FF6600"/>
                </a:solidFill>
                <a:ea typeface="ＭＳ Ｐゴシック" panose="020B0600070205080204" pitchFamily="34" charset="-128"/>
              </a:rPr>
              <a:t>search</a:t>
            </a:r>
            <a:r>
              <a:rPr lang="en-US" altLang="en-US" sz="2800" dirty="0">
                <a:solidFill>
                  <a:srgbClr val="0000FF"/>
                </a:solidFill>
                <a:ea typeface="ＭＳ Ｐゴシック" panose="020B0600070205080204" pitchFamily="34" charset="-128"/>
              </a:rPr>
              <a:t> </a:t>
            </a:r>
            <a:r>
              <a:rPr lang="en-US" altLang="en-US" sz="2800" dirty="0">
                <a:solidFill>
                  <a:srgbClr val="FF6600"/>
                </a:solidFill>
                <a:ea typeface="ＭＳ Ｐゴシック" panose="020B0600070205080204" pitchFamily="34" charset="-128"/>
              </a:rPr>
              <a:t>tree </a:t>
            </a:r>
            <a:r>
              <a:rPr lang="en-US" altLang="en-US" sz="2800" dirty="0">
                <a:ea typeface="ＭＳ Ｐゴシック" panose="020B0600070205080204" pitchFamily="34" charset="-128"/>
              </a:rPr>
              <a:t>that is built from inserting a series of items</a:t>
            </a:r>
          </a:p>
          <a:p>
            <a:pPr eaLnBrk="1" hangingPunct="1"/>
            <a:r>
              <a:rPr lang="en-US" altLang="en-US" sz="2800" dirty="0">
                <a:ea typeface="ＭＳ Ｐゴシック" panose="020B0600070205080204" pitchFamily="34" charset="-128"/>
              </a:rPr>
              <a:t>Understand the difference between a </a:t>
            </a:r>
            <a:r>
              <a:rPr lang="en-US" altLang="en-US" sz="2800" dirty="0">
                <a:solidFill>
                  <a:srgbClr val="FF6600"/>
                </a:solidFill>
                <a:ea typeface="ＭＳ Ｐゴシック" panose="020B0600070205080204" pitchFamily="34" charset="-128"/>
              </a:rPr>
              <a:t>tree</a:t>
            </a:r>
            <a:r>
              <a:rPr lang="en-US" altLang="en-US" sz="2800" dirty="0">
                <a:solidFill>
                  <a:srgbClr val="0000FF"/>
                </a:solidFill>
                <a:ea typeface="ＭＳ Ｐゴシック" panose="020B0600070205080204" pitchFamily="34" charset="-128"/>
              </a:rPr>
              <a:t> </a:t>
            </a:r>
            <a:r>
              <a:rPr lang="en-US" altLang="en-US" sz="2800" dirty="0">
                <a:ea typeface="ＭＳ Ｐゴシック" panose="020B0600070205080204" pitchFamily="34" charset="-128"/>
              </a:rPr>
              <a:t>and a </a:t>
            </a:r>
            <a:r>
              <a:rPr lang="en-US" altLang="en-US" sz="2800" dirty="0">
                <a:solidFill>
                  <a:srgbClr val="FF6600"/>
                </a:solidFill>
                <a:ea typeface="ＭＳ Ｐゴシック" panose="020B0600070205080204" pitchFamily="34" charset="-128"/>
              </a:rPr>
              <a:t>graph</a:t>
            </a:r>
          </a:p>
          <a:p>
            <a:pPr eaLnBrk="1" hangingPunct="1"/>
            <a:r>
              <a:rPr lang="en-US" altLang="en-US" sz="2800" dirty="0">
                <a:ea typeface="ＭＳ Ｐゴシック" panose="020B0600070205080204" pitchFamily="34" charset="-128"/>
              </a:rPr>
              <a:t>Explain the concept of </a:t>
            </a:r>
            <a:r>
              <a:rPr lang="en-US" altLang="en-US" sz="2800" dirty="0">
                <a:solidFill>
                  <a:srgbClr val="FF6600"/>
                </a:solidFill>
                <a:ea typeface="ＭＳ Ｐゴシック" panose="020B0600070205080204" pitchFamily="34" charset="-128"/>
              </a:rPr>
              <a:t>subprograms</a:t>
            </a:r>
            <a:r>
              <a:rPr lang="en-US" altLang="en-US" sz="2800" dirty="0">
                <a:solidFill>
                  <a:srgbClr val="0000FF"/>
                </a:solidFill>
                <a:ea typeface="ＭＳ Ｐゴシック" panose="020B0600070205080204" pitchFamily="34" charset="-128"/>
              </a:rPr>
              <a:t> </a:t>
            </a:r>
            <a:r>
              <a:rPr lang="en-US" altLang="en-US" sz="2800" dirty="0">
                <a:ea typeface="ＭＳ Ｐゴシック" panose="020B0600070205080204" pitchFamily="34" charset="-128"/>
              </a:rPr>
              <a:t>and </a:t>
            </a:r>
            <a:r>
              <a:rPr lang="en-US" altLang="en-US" sz="2800" dirty="0">
                <a:solidFill>
                  <a:srgbClr val="FF6600"/>
                </a:solidFill>
                <a:ea typeface="ＭＳ Ｐゴシック" panose="020B0600070205080204" pitchFamily="34" charset="-128"/>
              </a:rPr>
              <a:t>parameters</a:t>
            </a:r>
            <a:r>
              <a:rPr lang="en-US" altLang="en-US" sz="2800" dirty="0">
                <a:solidFill>
                  <a:srgbClr val="0000FF"/>
                </a:solidFill>
                <a:ea typeface="ＭＳ Ｐゴシック" panose="020B0600070205080204" pitchFamily="34" charset="-128"/>
              </a:rPr>
              <a:t> </a:t>
            </a:r>
            <a:r>
              <a:rPr lang="en-US" altLang="en-US" sz="2800" dirty="0">
                <a:ea typeface="ＭＳ Ｐゴシック" panose="020B0600070205080204" pitchFamily="34" charset="-128"/>
              </a:rPr>
              <a:t>and distinguish between </a:t>
            </a:r>
            <a:r>
              <a:rPr lang="en-US" altLang="en-US" sz="2800" dirty="0">
                <a:solidFill>
                  <a:srgbClr val="FF6600"/>
                </a:solidFill>
                <a:ea typeface="ＭＳ Ｐゴシック" panose="020B0600070205080204" pitchFamily="34" charset="-128"/>
              </a:rPr>
              <a:t>value </a:t>
            </a:r>
            <a:r>
              <a:rPr lang="en-US" altLang="en-US" sz="2800" dirty="0">
                <a:ea typeface="ＭＳ Ｐゴシック" panose="020B0600070205080204" pitchFamily="34" charset="-128"/>
              </a:rPr>
              <a:t>and   </a:t>
            </a:r>
            <a:r>
              <a:rPr lang="en-US" altLang="en-US" sz="2800" dirty="0">
                <a:solidFill>
                  <a:srgbClr val="FF6600"/>
                </a:solidFill>
                <a:ea typeface="ＭＳ Ｐゴシック" panose="020B0600070205080204" pitchFamily="34" charset="-128"/>
              </a:rPr>
              <a:t>reference</a:t>
            </a:r>
            <a:r>
              <a:rPr lang="en-US" altLang="en-US" sz="2800" dirty="0">
                <a:solidFill>
                  <a:srgbClr val="0000FF"/>
                </a:solidFill>
                <a:ea typeface="ＭＳ Ｐゴシック" panose="020B0600070205080204" pitchFamily="34" charset="-128"/>
              </a:rPr>
              <a:t> </a:t>
            </a:r>
            <a:r>
              <a:rPr lang="en-US" altLang="en-US" sz="2800" dirty="0">
                <a:ea typeface="ＭＳ Ｐゴシック" panose="020B0600070205080204" pitchFamily="34" charset="-128"/>
              </a:rPr>
              <a:t>parameters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3">
            <a:extLst>
              <a:ext uri="{FF2B5EF4-FFF2-40B4-BE49-F238E27FC236}">
                <a16:creationId xmlns:a16="http://schemas.microsoft.com/office/drawing/2014/main" id="{28CDF507-4202-6C48-9F49-E6CB4CFF59CD}"/>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B1D3D46-0812-E94C-B1BD-3C9F288627D6}" type="slidenum">
              <a:rPr lang="en-US" altLang="en-US" sz="1400"/>
              <a:pPr>
                <a:spcBef>
                  <a:spcPct val="0"/>
                </a:spcBef>
                <a:buFontTx/>
                <a:buNone/>
              </a:pPr>
              <a:t>30</a:t>
            </a:fld>
            <a:endParaRPr lang="en-US" altLang="en-US" sz="1400" dirty="0"/>
          </a:p>
        </p:txBody>
      </p:sp>
      <p:sp>
        <p:nvSpPr>
          <p:cNvPr id="35843" name="Rectangle 4">
            <a:extLst>
              <a:ext uri="{FF2B5EF4-FFF2-40B4-BE49-F238E27FC236}">
                <a16:creationId xmlns:a16="http://schemas.microsoft.com/office/drawing/2014/main" id="{68564D28-4101-734A-AA47-AC4C8FDA62E6}"/>
              </a:ext>
            </a:extLst>
          </p:cNvPr>
          <p:cNvSpPr>
            <a:spLocks noGrp="1" noChangeArrowheads="1"/>
          </p:cNvSpPr>
          <p:nvPr>
            <p:ph type="title"/>
          </p:nvPr>
        </p:nvSpPr>
        <p:spPr>
          <a:xfrm>
            <a:off x="762000" y="152400"/>
            <a:ext cx="7543800" cy="1143000"/>
          </a:xfrm>
        </p:spPr>
        <p:txBody>
          <a:bodyPr/>
          <a:lstStyle/>
          <a:p>
            <a:pPr eaLnBrk="1" hangingPunct="1"/>
            <a:r>
              <a:rPr lang="en-US" altLang="en-US" dirty="0">
                <a:ea typeface="ＭＳ Ｐゴシック" panose="020B0600070205080204" pitchFamily="34" charset="-128"/>
              </a:rPr>
              <a:t>Graphs </a:t>
            </a:r>
            <a:r>
              <a:rPr lang="en-US" altLang="en-US" sz="1800" dirty="0">
                <a:ea typeface="ＭＳ Ｐゴシック" panose="020B0600070205080204" pitchFamily="34" charset="-128"/>
              </a:rPr>
              <a:t>(1 of 4)</a:t>
            </a:r>
          </a:p>
        </p:txBody>
      </p:sp>
      <p:sp>
        <p:nvSpPr>
          <p:cNvPr id="35844" name="Rectangle 5">
            <a:extLst>
              <a:ext uri="{FF2B5EF4-FFF2-40B4-BE49-F238E27FC236}">
                <a16:creationId xmlns:a16="http://schemas.microsoft.com/office/drawing/2014/main" id="{C38D2E44-CB1A-CF4B-8007-C7BE1D69B422}"/>
              </a:ext>
            </a:extLst>
          </p:cNvPr>
          <p:cNvSpPr>
            <a:spLocks noGrp="1" noChangeArrowheads="1"/>
          </p:cNvSpPr>
          <p:nvPr>
            <p:ph type="body" idx="1"/>
          </p:nvPr>
        </p:nvSpPr>
        <p:spPr>
          <a:xfrm>
            <a:off x="457200" y="1219200"/>
            <a:ext cx="8229600" cy="4572000"/>
          </a:xfrm>
        </p:spPr>
        <p:txBody>
          <a:bodyPr/>
          <a:lstStyle/>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Graph</a:t>
            </a:r>
            <a:r>
              <a:rPr lang="en-US" altLang="en-US" sz="2800" dirty="0">
                <a:solidFill>
                  <a:srgbClr val="FF6600"/>
                </a:solidFill>
                <a:ea typeface="ＭＳ Ｐゴシック" panose="020B0600070205080204" pitchFamily="34" charset="-128"/>
              </a:rPr>
              <a:t>  </a:t>
            </a:r>
          </a:p>
          <a:p>
            <a:pPr marL="0" indent="0" eaLnBrk="1" hangingPunct="1">
              <a:lnSpc>
                <a:spcPct val="90000"/>
              </a:lnSpc>
              <a:buFontTx/>
              <a:buNone/>
            </a:pPr>
            <a:r>
              <a:rPr lang="en-US" altLang="en-US" sz="2800" dirty="0">
                <a:ea typeface="ＭＳ Ｐゴシック" panose="020B0600070205080204" pitchFamily="34" charset="-128"/>
              </a:rPr>
              <a:t>A data structure that consists of a set of nodes (called vertices) and a set of edges that relate the nodes to each other</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Undirected Graph</a:t>
            </a:r>
            <a:r>
              <a:rPr lang="en-US" altLang="en-US" sz="2800" dirty="0">
                <a:solidFill>
                  <a:srgbClr val="FF6600"/>
                </a:solidFill>
                <a:ea typeface="ＭＳ Ｐゴシック" panose="020B0600070205080204" pitchFamily="34" charset="-128"/>
              </a:rPr>
              <a:t>  </a:t>
            </a:r>
          </a:p>
          <a:p>
            <a:pPr marL="0" indent="0" eaLnBrk="1" hangingPunct="1">
              <a:lnSpc>
                <a:spcPct val="90000"/>
              </a:lnSpc>
              <a:buFontTx/>
              <a:buNone/>
            </a:pPr>
            <a:r>
              <a:rPr lang="en-US" altLang="en-US" sz="2800" dirty="0">
                <a:ea typeface="ＭＳ Ｐゴシック" panose="020B0600070205080204" pitchFamily="34" charset="-128"/>
              </a:rPr>
              <a:t>A graph in which the edges have no direction</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Directed Graph (Digraph) </a:t>
            </a:r>
            <a:r>
              <a:rPr lang="en-US" altLang="en-US" sz="2800" dirty="0">
                <a:solidFill>
                  <a:srgbClr val="FF6600"/>
                </a:solidFill>
                <a:ea typeface="ＭＳ Ｐゴシック" panose="020B0600070205080204" pitchFamily="34" charset="-128"/>
              </a:rPr>
              <a:t> </a:t>
            </a:r>
          </a:p>
          <a:p>
            <a:pPr marL="0" indent="0" eaLnBrk="1" hangingPunct="1">
              <a:lnSpc>
                <a:spcPct val="90000"/>
              </a:lnSpc>
              <a:buFontTx/>
              <a:buNone/>
            </a:pPr>
            <a:r>
              <a:rPr lang="en-US" altLang="en-US" sz="2800" dirty="0">
                <a:ea typeface="ＭＳ Ｐゴシック" panose="020B0600070205080204" pitchFamily="34" charset="-128"/>
              </a:rPr>
              <a:t>A graph in which each edge is directed from one vertex to another (or the same) vertex</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2">
            <a:extLst>
              <a:ext uri="{FF2B5EF4-FFF2-40B4-BE49-F238E27FC236}">
                <a16:creationId xmlns:a16="http://schemas.microsoft.com/office/drawing/2014/main" id="{9EFB53FE-8685-8345-9B81-A1A98C36B08C}"/>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94D4740-FBDF-E44E-9B97-F3C51ABC8506}" type="slidenum">
              <a:rPr lang="en-US" altLang="en-US" sz="1400"/>
              <a:pPr>
                <a:spcBef>
                  <a:spcPct val="0"/>
                </a:spcBef>
                <a:buFontTx/>
                <a:buNone/>
              </a:pPr>
              <a:t>31</a:t>
            </a:fld>
            <a:endParaRPr lang="en-US" altLang="en-US" sz="1400" dirty="0"/>
          </a:p>
        </p:txBody>
      </p:sp>
      <p:sp>
        <p:nvSpPr>
          <p:cNvPr id="36867" name="Rectangle 2">
            <a:extLst>
              <a:ext uri="{FF2B5EF4-FFF2-40B4-BE49-F238E27FC236}">
                <a16:creationId xmlns:a16="http://schemas.microsoft.com/office/drawing/2014/main" id="{4A5F963F-F4DA-C848-91F4-A9EB5A86E58A}"/>
              </a:ext>
            </a:extLst>
          </p:cNvPr>
          <p:cNvSpPr>
            <a:spLocks noGrp="1" noChangeArrowheads="1"/>
          </p:cNvSpPr>
          <p:nvPr>
            <p:ph type="title"/>
          </p:nvPr>
        </p:nvSpPr>
        <p:spPr>
          <a:xfrm>
            <a:off x="762000" y="152400"/>
            <a:ext cx="7543800" cy="1143000"/>
          </a:xfrm>
        </p:spPr>
        <p:txBody>
          <a:bodyPr/>
          <a:lstStyle/>
          <a:p>
            <a:pPr eaLnBrk="1" hangingPunct="1"/>
            <a:r>
              <a:rPr lang="en-US" altLang="en-US" dirty="0">
                <a:ea typeface="ＭＳ Ｐゴシック" panose="020B0600070205080204" pitchFamily="34" charset="-128"/>
              </a:rPr>
              <a:t>Graphs </a:t>
            </a:r>
            <a:r>
              <a:rPr lang="en-US" altLang="en-US" sz="1800" dirty="0">
                <a:ea typeface="ＭＳ Ｐゴシック" panose="020B0600070205080204" pitchFamily="34" charset="-128"/>
              </a:rPr>
              <a:t>(2 of 4)</a:t>
            </a:r>
          </a:p>
        </p:txBody>
      </p:sp>
      <p:pic>
        <p:nvPicPr>
          <p:cNvPr id="3" name="Picture 2" descr="A figure represents the sample graph for &quot;Vertices: People Edges: Siblings&quot; that shows the names &quot;June, Sarah, Bobby, Susy, and Judy&quot; that are interconnected to each other. Below, Kate and Lila; Becca and John are connected separately."/>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00400" y="1905000"/>
            <a:ext cx="2667000" cy="3364636"/>
          </a:xfrm>
          <a:prstGeom prst="rect">
            <a:avLst/>
          </a:prstGeom>
        </p:spPr>
      </p:pic>
      <p:sp>
        <p:nvSpPr>
          <p:cNvPr id="2" name="Rectangle 1"/>
          <p:cNvSpPr/>
          <p:nvPr/>
        </p:nvSpPr>
        <p:spPr>
          <a:xfrm>
            <a:off x="3535068" y="5410200"/>
            <a:ext cx="1997663" cy="338554"/>
          </a:xfrm>
          <a:prstGeom prst="rect">
            <a:avLst/>
          </a:prstGeom>
        </p:spPr>
        <p:txBody>
          <a:bodyPr wrap="none">
            <a:spAutoFit/>
          </a:bodyPr>
          <a:lstStyle/>
          <a:p>
            <a:pPr algn="ctr"/>
            <a:r>
              <a:rPr lang="en-IN" sz="1600" dirty="0">
                <a:latin typeface="+mn-lt"/>
              </a:rPr>
              <a:t>Examples of graphs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2">
            <a:extLst>
              <a:ext uri="{FF2B5EF4-FFF2-40B4-BE49-F238E27FC236}">
                <a16:creationId xmlns:a16="http://schemas.microsoft.com/office/drawing/2014/main" id="{82B8B10A-7BC6-EB47-B56E-4DD8D60D0D82}"/>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CFEFF8F-DF2D-3541-940E-6F9FAFFEB627}" type="slidenum">
              <a:rPr lang="en-US" altLang="en-US" sz="1400"/>
              <a:pPr>
                <a:spcBef>
                  <a:spcPct val="0"/>
                </a:spcBef>
                <a:buFontTx/>
                <a:buNone/>
              </a:pPr>
              <a:t>32</a:t>
            </a:fld>
            <a:endParaRPr lang="en-US" altLang="en-US" sz="1400" dirty="0"/>
          </a:p>
        </p:txBody>
      </p:sp>
      <p:sp>
        <p:nvSpPr>
          <p:cNvPr id="37891" name="Rectangle 2">
            <a:extLst>
              <a:ext uri="{FF2B5EF4-FFF2-40B4-BE49-F238E27FC236}">
                <a16:creationId xmlns:a16="http://schemas.microsoft.com/office/drawing/2014/main" id="{861C1B6B-4506-A44C-89BA-73BFE92739BE}"/>
              </a:ext>
            </a:extLst>
          </p:cNvPr>
          <p:cNvSpPr>
            <a:spLocks noGrp="1" noChangeArrowheads="1"/>
          </p:cNvSpPr>
          <p:nvPr>
            <p:ph type="title"/>
          </p:nvPr>
        </p:nvSpPr>
        <p:spPr>
          <a:xfrm>
            <a:off x="762000" y="152400"/>
            <a:ext cx="7543800" cy="1143000"/>
          </a:xfrm>
        </p:spPr>
        <p:txBody>
          <a:bodyPr/>
          <a:lstStyle/>
          <a:p>
            <a:pPr eaLnBrk="1" hangingPunct="1"/>
            <a:r>
              <a:rPr lang="en-US" altLang="en-US" dirty="0">
                <a:ea typeface="ＭＳ Ｐゴシック" panose="020B0600070205080204" pitchFamily="34" charset="-128"/>
              </a:rPr>
              <a:t>Graphs </a:t>
            </a:r>
            <a:r>
              <a:rPr lang="en-US" altLang="en-US" sz="1800" dirty="0">
                <a:ea typeface="ＭＳ Ｐゴシック" panose="020B0600070205080204" pitchFamily="34" charset="-128"/>
              </a:rPr>
              <a:t>(3 of 4)</a:t>
            </a:r>
          </a:p>
        </p:txBody>
      </p:sp>
      <p:pic>
        <p:nvPicPr>
          <p:cNvPr id="3" name="Picture 2" descr="A figure represents the sample graph for &quot;Vertices: Cities Edges: Direct Flights&quot; with the cities &quot;Dallas, Washington, Atlanta, Houston, Denver, Chicago, and Austin&quot; with modes of communication."/>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38400" y="1720781"/>
            <a:ext cx="4267200" cy="3416438"/>
          </a:xfrm>
          <a:prstGeom prst="rect">
            <a:avLst/>
          </a:prstGeom>
        </p:spPr>
      </p:pic>
      <p:sp>
        <p:nvSpPr>
          <p:cNvPr id="5" name="Rectangle 4"/>
          <p:cNvSpPr/>
          <p:nvPr/>
        </p:nvSpPr>
        <p:spPr>
          <a:xfrm>
            <a:off x="2438400" y="5229299"/>
            <a:ext cx="1997663" cy="338554"/>
          </a:xfrm>
          <a:prstGeom prst="rect">
            <a:avLst/>
          </a:prstGeom>
        </p:spPr>
        <p:txBody>
          <a:bodyPr wrap="none">
            <a:spAutoFit/>
          </a:bodyPr>
          <a:lstStyle/>
          <a:p>
            <a:pPr algn="ctr"/>
            <a:r>
              <a:rPr lang="en-IN" sz="1600" dirty="0">
                <a:latin typeface="+mn-lt"/>
              </a:rPr>
              <a:t>Examples of graphs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2">
            <a:extLst>
              <a:ext uri="{FF2B5EF4-FFF2-40B4-BE49-F238E27FC236}">
                <a16:creationId xmlns:a16="http://schemas.microsoft.com/office/drawing/2014/main" id="{F85AC8A0-FB42-4D4B-A6B8-CDABCD138949}"/>
              </a:ext>
            </a:extLst>
          </p:cNvPr>
          <p:cNvSpPr>
            <a:spLocks noGrp="1"/>
          </p:cNvSpPr>
          <p:nvPr>
            <p:ph type="sldNum" sz="quarter" idx="10"/>
          </p:nvPr>
        </p:nvSpPr>
        <p:spPr>
          <a:xfrm>
            <a:off x="533400" y="6400800"/>
            <a:ext cx="2133600" cy="244475"/>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A1950F0-5B1A-1F48-8D8C-93E37123AA81}" type="slidenum">
              <a:rPr lang="en-US" altLang="en-US" sz="1400"/>
              <a:pPr>
                <a:spcBef>
                  <a:spcPct val="0"/>
                </a:spcBef>
                <a:buFontTx/>
                <a:buNone/>
              </a:pPr>
              <a:t>33</a:t>
            </a:fld>
            <a:endParaRPr lang="en-US" altLang="en-US" sz="1400" dirty="0"/>
          </a:p>
        </p:txBody>
      </p:sp>
      <p:sp>
        <p:nvSpPr>
          <p:cNvPr id="38915" name="Rectangle 2">
            <a:extLst>
              <a:ext uri="{FF2B5EF4-FFF2-40B4-BE49-F238E27FC236}">
                <a16:creationId xmlns:a16="http://schemas.microsoft.com/office/drawing/2014/main" id="{FBEC46BF-2578-2040-BADF-E697DB3AECDD}"/>
              </a:ext>
            </a:extLst>
          </p:cNvPr>
          <p:cNvSpPr>
            <a:spLocks noGrp="1" noChangeArrowheads="1"/>
          </p:cNvSpPr>
          <p:nvPr>
            <p:ph type="title"/>
          </p:nvPr>
        </p:nvSpPr>
        <p:spPr>
          <a:xfrm>
            <a:off x="762000" y="152400"/>
            <a:ext cx="7543800" cy="1143000"/>
          </a:xfrm>
        </p:spPr>
        <p:txBody>
          <a:bodyPr/>
          <a:lstStyle/>
          <a:p>
            <a:pPr eaLnBrk="1" hangingPunct="1"/>
            <a:r>
              <a:rPr lang="en-US" altLang="en-US" dirty="0">
                <a:ea typeface="ＭＳ Ｐゴシック" panose="020B0600070205080204" pitchFamily="34" charset="-128"/>
              </a:rPr>
              <a:t>Graphs </a:t>
            </a:r>
            <a:r>
              <a:rPr lang="en-US" altLang="en-US" sz="1800" dirty="0">
                <a:ea typeface="ＭＳ Ｐゴシック" panose="020B0600070205080204" pitchFamily="34" charset="-128"/>
              </a:rPr>
              <a:t>(4 of 4)</a:t>
            </a:r>
          </a:p>
        </p:txBody>
      </p:sp>
      <p:pic>
        <p:nvPicPr>
          <p:cNvPr id="3" name="Picture 2" descr="The figure shows the blocks Computer Science I that points to Computer Science II. Computer science II points to Computer Organization and Theory of computation. Computer Organisation points to operating systems and Algorithms and data types that further points to Programming languages. Theory of communication points to the Compiler design. The blocks &quot;Calculus I, Calculus II, and Discrete mathematics&quot; points from bottom to top and discrete mathematics points to the theory of communication."/>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14600" y="1676400"/>
            <a:ext cx="4038600" cy="3582226"/>
          </a:xfrm>
          <a:prstGeom prst="rect">
            <a:avLst/>
          </a:prstGeom>
        </p:spPr>
      </p:pic>
      <p:sp>
        <p:nvSpPr>
          <p:cNvPr id="5" name="Rectangle 4"/>
          <p:cNvSpPr/>
          <p:nvPr/>
        </p:nvSpPr>
        <p:spPr>
          <a:xfrm>
            <a:off x="2514600" y="5350637"/>
            <a:ext cx="1997663" cy="338554"/>
          </a:xfrm>
          <a:prstGeom prst="rect">
            <a:avLst/>
          </a:prstGeom>
        </p:spPr>
        <p:txBody>
          <a:bodyPr wrap="none">
            <a:spAutoFit/>
          </a:bodyPr>
          <a:lstStyle/>
          <a:p>
            <a:pPr algn="ctr"/>
            <a:r>
              <a:rPr lang="en-IN" sz="1600" dirty="0">
                <a:latin typeface="+mn-lt"/>
              </a:rPr>
              <a:t>Examples of graphs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3">
            <a:extLst>
              <a:ext uri="{FF2B5EF4-FFF2-40B4-BE49-F238E27FC236}">
                <a16:creationId xmlns:a16="http://schemas.microsoft.com/office/drawing/2014/main" id="{DA2ABED5-89BC-2B43-AB3F-113816E62E62}"/>
              </a:ext>
            </a:extLst>
          </p:cNvPr>
          <p:cNvSpPr>
            <a:spLocks noGrp="1"/>
          </p:cNvSpPr>
          <p:nvPr>
            <p:ph type="title"/>
          </p:nvPr>
        </p:nvSpPr>
        <p:spPr/>
        <p:txBody>
          <a:bodyPr/>
          <a:lstStyle/>
          <a:p>
            <a:pPr eaLnBrk="1" hangingPunct="1"/>
            <a:r>
              <a:rPr lang="en-US" altLang="en-US" dirty="0">
                <a:ea typeface="ＭＳ Ｐゴシック" panose="020B0600070205080204" pitchFamily="34" charset="-128"/>
              </a:rPr>
              <a:t>Graph Algorithms</a:t>
            </a:r>
          </a:p>
        </p:txBody>
      </p:sp>
      <p:sp>
        <p:nvSpPr>
          <p:cNvPr id="39939" name="Content Placeholder 4">
            <a:extLst>
              <a:ext uri="{FF2B5EF4-FFF2-40B4-BE49-F238E27FC236}">
                <a16:creationId xmlns:a16="http://schemas.microsoft.com/office/drawing/2014/main" id="{34DFD4E3-A556-1242-88F8-A64C2D628734}"/>
              </a:ext>
            </a:extLst>
          </p:cNvPr>
          <p:cNvSpPr>
            <a:spLocks noGrp="1"/>
          </p:cNvSpPr>
          <p:nvPr>
            <p:ph idx="1"/>
          </p:nvPr>
        </p:nvSpPr>
        <p:spPr/>
        <p:txBody>
          <a:bodyPr/>
          <a:lstStyle/>
          <a:p>
            <a:pPr eaLnBrk="1" hangingPunct="1">
              <a:buFontTx/>
              <a:buNone/>
            </a:pPr>
            <a:r>
              <a:rPr lang="en-US" altLang="en-US" sz="2800" dirty="0">
                <a:solidFill>
                  <a:srgbClr val="FF6600"/>
                </a:solidFill>
                <a:ea typeface="ＭＳ Ｐゴシック" panose="020B0600070205080204" pitchFamily="34" charset="-128"/>
              </a:rPr>
              <a:t>A Depth-First Searching Algorithm</a:t>
            </a:r>
            <a:r>
              <a:rPr lang="en-US" altLang="en-US" sz="2800" dirty="0">
                <a:solidFill>
                  <a:srgbClr val="000000"/>
                </a:solidFill>
                <a:ea typeface="ＭＳ Ｐゴシック" panose="020B0600070205080204" pitchFamily="34" charset="-128"/>
              </a:rPr>
              <a:t>: </a:t>
            </a:r>
            <a:r>
              <a:rPr lang="en-US" altLang="en-US" sz="2800" dirty="0">
                <a:ea typeface="ＭＳ Ｐゴシック" panose="020B0600070205080204" pitchFamily="34" charset="-128"/>
              </a:rPr>
              <a:t>Given a starting vertex and an ending vertex, we can develop an algorithm that finds a path from </a:t>
            </a:r>
            <a:r>
              <a:rPr lang="en-US" altLang="en-US" sz="2800" i="1" dirty="0">
                <a:ea typeface="ＭＳ Ｐゴシック" panose="020B0600070205080204" pitchFamily="34" charset="-128"/>
              </a:rPr>
              <a:t>startVertex </a:t>
            </a:r>
            <a:r>
              <a:rPr lang="en-US" altLang="en-US" sz="2800" dirty="0">
                <a:ea typeface="ＭＳ Ｐゴシック" panose="020B0600070205080204" pitchFamily="34" charset="-128"/>
              </a:rPr>
              <a:t>to </a:t>
            </a:r>
            <a:r>
              <a:rPr lang="en-US" altLang="en-US" sz="2800" i="1" dirty="0">
                <a:ea typeface="ＭＳ Ｐゴシック" panose="020B0600070205080204" pitchFamily="34" charset="-128"/>
              </a:rPr>
              <a:t>endVertex</a:t>
            </a:r>
          </a:p>
          <a:p>
            <a:pPr eaLnBrk="1" hangingPunct="1">
              <a:buFontTx/>
              <a:buNone/>
            </a:pPr>
            <a:r>
              <a:rPr lang="en-US" altLang="en-US" sz="2800" dirty="0">
                <a:ea typeface="ＭＳ Ｐゴシック" panose="020B0600070205080204" pitchFamily="34" charset="-128"/>
              </a:rPr>
              <a:t>This is called a depth-first search because we start at a given vertex and go to the deepest branch and explore as far down one path before taking alternative choices at earlier branches</a:t>
            </a:r>
          </a:p>
        </p:txBody>
      </p:sp>
      <p:sp>
        <p:nvSpPr>
          <p:cNvPr id="39940" name="Slide Number Placeholder 2">
            <a:extLst>
              <a:ext uri="{FF2B5EF4-FFF2-40B4-BE49-F238E27FC236}">
                <a16:creationId xmlns:a16="http://schemas.microsoft.com/office/drawing/2014/main" id="{A514B497-9BA1-E146-82A3-F4F06F9421CC}"/>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59004599-B976-ED47-83DA-6D0110DAE8D2}" type="slidenum">
              <a:rPr lang="en-US" altLang="en-US" sz="1400"/>
              <a:pPr>
                <a:spcBef>
                  <a:spcPct val="0"/>
                </a:spcBef>
                <a:buFontTx/>
                <a:buNone/>
              </a:pPr>
              <a:t>34</a:t>
            </a:fld>
            <a:endParaRPr lang="en-US" altLang="en-US" sz="14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Content Placeholder 5">
            <a:extLst>
              <a:ext uri="{FF2B5EF4-FFF2-40B4-BE49-F238E27FC236}">
                <a16:creationId xmlns:a16="http://schemas.microsoft.com/office/drawing/2014/main" id="{F3D2E3CB-03D5-D147-BAD6-69057AD88D03}"/>
              </a:ext>
            </a:extLst>
          </p:cNvPr>
          <p:cNvSpPr>
            <a:spLocks noGrp="1"/>
          </p:cNvSpPr>
          <p:nvPr>
            <p:ph idx="1"/>
          </p:nvPr>
        </p:nvSpPr>
        <p:spPr>
          <a:xfrm>
            <a:off x="457200" y="457200"/>
            <a:ext cx="8229600" cy="5715000"/>
          </a:xfrm>
          <a:solidFill>
            <a:schemeClr val="bg1"/>
          </a:solidFill>
        </p:spPr>
        <p:txBody>
          <a:bodyPr/>
          <a:lstStyle/>
          <a:p>
            <a:pPr marL="0" indent="0" algn="just">
              <a:lnSpc>
                <a:spcPct val="110000"/>
              </a:lnSpc>
              <a:buFontTx/>
              <a:buNone/>
            </a:pPr>
            <a:r>
              <a:rPr lang="en-US" altLang="en-US" sz="2000" i="1" u="sng" dirty="0">
                <a:solidFill>
                  <a:srgbClr val="339966"/>
                </a:solidFill>
                <a:ea typeface="ＭＳ Ｐゴシック" panose="020B0600070205080204" pitchFamily="34" charset="-128"/>
              </a:rPr>
              <a:t>Depth First Search(startVertex, endVertex</a:t>
            </a:r>
            <a:r>
              <a:rPr lang="en-US" altLang="en-US" sz="2000" u="sng" dirty="0">
                <a:solidFill>
                  <a:srgbClr val="339966"/>
                </a:solidFill>
                <a:latin typeface="Bradley Hand ITC TT-Bold" pitchFamily="2" charset="77"/>
                <a:ea typeface="ＭＳ Ｐゴシック" panose="020B0600070205080204" pitchFamily="34" charset="-128"/>
              </a:rPr>
              <a:t>)</a:t>
            </a:r>
          </a:p>
          <a:p>
            <a:pPr marL="0" indent="0" algn="just">
              <a:lnSpc>
                <a:spcPct val="70000"/>
              </a:lnSpc>
              <a:buFontTx/>
              <a:buNone/>
            </a:pPr>
            <a:r>
              <a:rPr lang="en-US" altLang="en-US" sz="2000" i="1" dirty="0">
                <a:ea typeface="ＭＳ Ｐゴシック" panose="020B0600070205080204" pitchFamily="34" charset="-128"/>
              </a:rPr>
              <a:t>Set found to FALSE</a:t>
            </a:r>
          </a:p>
          <a:p>
            <a:pPr marL="0" indent="0" algn="just">
              <a:lnSpc>
                <a:spcPct val="70000"/>
              </a:lnSpc>
              <a:buFontTx/>
              <a:buNone/>
            </a:pPr>
            <a:r>
              <a:rPr lang="en-US" altLang="en-US" sz="2000" i="1" dirty="0">
                <a:ea typeface="ＭＳ Ｐゴシック" panose="020B0600070205080204" pitchFamily="34" charset="-128"/>
              </a:rPr>
              <a:t>Push(myStack, startVertex)</a:t>
            </a:r>
          </a:p>
          <a:p>
            <a:pPr marL="0" indent="0" algn="just">
              <a:lnSpc>
                <a:spcPct val="70000"/>
              </a:lnSpc>
              <a:buFontTx/>
              <a:buNone/>
            </a:pPr>
            <a:r>
              <a:rPr lang="en-US" altLang="en-US" sz="2000" i="1" dirty="0">
                <a:ea typeface="ＭＳ Ｐゴシック" panose="020B0600070205080204" pitchFamily="34" charset="-128"/>
              </a:rPr>
              <a:t>WHILE (NOT IsEmpty(myStack) AND NOT found)</a:t>
            </a:r>
          </a:p>
          <a:p>
            <a:pPr marL="0" indent="0" algn="just">
              <a:lnSpc>
                <a:spcPct val="70000"/>
              </a:lnSpc>
              <a:buFontTx/>
              <a:buNone/>
            </a:pPr>
            <a:r>
              <a:rPr lang="en-US" altLang="en-US" sz="2000" i="1" dirty="0">
                <a:ea typeface="ＭＳ Ｐゴシック" panose="020B0600070205080204" pitchFamily="34" charset="-128"/>
              </a:rPr>
              <a:t>	Pop(myStack, tempVertex)</a:t>
            </a:r>
          </a:p>
          <a:p>
            <a:pPr marL="0" indent="0" algn="just">
              <a:lnSpc>
                <a:spcPct val="70000"/>
              </a:lnSpc>
              <a:buFontTx/>
              <a:buNone/>
            </a:pPr>
            <a:r>
              <a:rPr lang="en-US" altLang="en-US" sz="2000" i="1" dirty="0">
                <a:ea typeface="ＭＳ Ｐゴシック" panose="020B0600070205080204" pitchFamily="34" charset="-128"/>
              </a:rPr>
              <a:t>	IF (tempVertex equals endVertex)</a:t>
            </a:r>
          </a:p>
          <a:p>
            <a:pPr marL="0" indent="0" algn="just">
              <a:lnSpc>
                <a:spcPct val="70000"/>
              </a:lnSpc>
              <a:buFontTx/>
              <a:buNone/>
            </a:pPr>
            <a:r>
              <a:rPr lang="en-US" altLang="en-US" sz="2000" i="1" dirty="0">
                <a:ea typeface="ＭＳ Ｐゴシック" panose="020B0600070205080204" pitchFamily="34" charset="-128"/>
              </a:rPr>
              <a:t>		Write endVertex</a:t>
            </a:r>
          </a:p>
          <a:p>
            <a:pPr marL="0" indent="0" algn="just">
              <a:lnSpc>
                <a:spcPct val="70000"/>
              </a:lnSpc>
              <a:buFontTx/>
              <a:buNone/>
            </a:pPr>
            <a:r>
              <a:rPr lang="en-US" altLang="en-US" sz="2000" i="1" dirty="0">
                <a:ea typeface="ＭＳ Ｐゴシック" panose="020B0600070205080204" pitchFamily="34" charset="-128"/>
              </a:rPr>
              <a:t>		Set found to TRUE</a:t>
            </a:r>
          </a:p>
          <a:p>
            <a:pPr marL="0" indent="0" algn="just">
              <a:lnSpc>
                <a:spcPct val="60000"/>
              </a:lnSpc>
              <a:buFontTx/>
              <a:buNone/>
            </a:pPr>
            <a:r>
              <a:rPr lang="en-US" altLang="en-US" sz="2000" i="1" dirty="0">
                <a:ea typeface="ＭＳ Ｐゴシック" panose="020B0600070205080204" pitchFamily="34" charset="-128"/>
              </a:rPr>
              <a:t>	ELSE IF (</a:t>
            </a:r>
            <a:r>
              <a:rPr lang="en-US" altLang="en-US" sz="2000" i="1" dirty="0">
                <a:solidFill>
                  <a:srgbClr val="FF0000"/>
                </a:solidFill>
                <a:ea typeface="ＭＳ Ｐゴシック" panose="020B0600070205080204" pitchFamily="34" charset="-128"/>
              </a:rPr>
              <a:t>tempVertex not visited</a:t>
            </a:r>
            <a:r>
              <a:rPr lang="en-US" altLang="en-US" sz="2000" i="1" dirty="0">
                <a:ea typeface="ＭＳ Ｐゴシック" panose="020B0600070205080204" pitchFamily="34" charset="-128"/>
              </a:rPr>
              <a:t>)</a:t>
            </a:r>
          </a:p>
          <a:p>
            <a:pPr marL="0" indent="0" algn="just">
              <a:lnSpc>
                <a:spcPct val="60000"/>
              </a:lnSpc>
              <a:buFontTx/>
              <a:buNone/>
            </a:pPr>
            <a:r>
              <a:rPr lang="en-US" altLang="en-US" sz="2000" i="1" dirty="0">
                <a:ea typeface="ＭＳ Ｐゴシック" panose="020B0600070205080204" pitchFamily="34" charset="-128"/>
              </a:rPr>
              <a:t>		Write tempVertex	</a:t>
            </a:r>
          </a:p>
          <a:p>
            <a:pPr marL="0" indent="0" algn="just">
              <a:lnSpc>
                <a:spcPct val="60000"/>
              </a:lnSpc>
              <a:buFontTx/>
              <a:buNone/>
            </a:pPr>
            <a:r>
              <a:rPr lang="en-US" altLang="en-US" sz="2000" i="1" dirty="0">
                <a:ea typeface="ＭＳ Ｐゴシック" panose="020B0600070205080204" pitchFamily="34" charset="-128"/>
              </a:rPr>
              <a:t>		</a:t>
            </a:r>
            <a:r>
              <a:rPr lang="en-US" altLang="en-US" sz="2000" i="1" dirty="0">
                <a:solidFill>
                  <a:srgbClr val="FF0000"/>
                </a:solidFill>
                <a:ea typeface="ＭＳ Ｐゴシック" panose="020B0600070205080204" pitchFamily="34" charset="-128"/>
              </a:rPr>
              <a:t>Push all unvisited vertexes adjacent with tempVertex</a:t>
            </a:r>
          </a:p>
          <a:p>
            <a:pPr marL="0" indent="0" algn="just">
              <a:lnSpc>
                <a:spcPct val="60000"/>
              </a:lnSpc>
              <a:buFontTx/>
              <a:buNone/>
            </a:pPr>
            <a:r>
              <a:rPr lang="en-US" altLang="en-US" sz="2000" i="1" dirty="0">
                <a:ea typeface="ＭＳ Ｐゴシック" panose="020B0600070205080204" pitchFamily="34" charset="-128"/>
              </a:rPr>
              <a:t>		</a:t>
            </a:r>
            <a:r>
              <a:rPr lang="en-US" altLang="en-US" sz="2000" i="1" dirty="0">
                <a:solidFill>
                  <a:srgbClr val="FF0000"/>
                </a:solidFill>
                <a:ea typeface="ＭＳ Ｐゴシック" panose="020B0600070205080204" pitchFamily="34" charset="-128"/>
              </a:rPr>
              <a:t>Mark tempVertex as visited</a:t>
            </a:r>
          </a:p>
          <a:p>
            <a:pPr marL="0" indent="0" algn="just">
              <a:lnSpc>
                <a:spcPct val="60000"/>
              </a:lnSpc>
              <a:buFontTx/>
              <a:buNone/>
            </a:pPr>
            <a:r>
              <a:rPr lang="en-US" altLang="en-US" sz="2000" i="1" dirty="0">
                <a:ea typeface="ＭＳ Ｐゴシック" panose="020B0600070205080204" pitchFamily="34" charset="-128"/>
              </a:rPr>
              <a:t>IF (found)</a:t>
            </a:r>
          </a:p>
          <a:p>
            <a:pPr marL="0" indent="0" algn="just">
              <a:lnSpc>
                <a:spcPct val="60000"/>
              </a:lnSpc>
              <a:buFontTx/>
              <a:buNone/>
            </a:pPr>
            <a:r>
              <a:rPr lang="en-US" altLang="en-US" sz="2000" i="1" dirty="0">
                <a:ea typeface="ＭＳ Ｐゴシック" panose="020B0600070205080204" pitchFamily="34" charset="-128"/>
              </a:rPr>
              <a:t>	Write "Path has been printed"</a:t>
            </a:r>
          </a:p>
          <a:p>
            <a:pPr marL="0" indent="0" algn="just">
              <a:lnSpc>
                <a:spcPct val="60000"/>
              </a:lnSpc>
              <a:buFontTx/>
              <a:buNone/>
            </a:pPr>
            <a:r>
              <a:rPr lang="en-US" altLang="en-US" sz="2000" i="1" dirty="0">
                <a:ea typeface="ＭＳ Ｐゴシック" panose="020B0600070205080204" pitchFamily="34" charset="-128"/>
              </a:rPr>
              <a:t>ELSE</a:t>
            </a:r>
          </a:p>
          <a:p>
            <a:pPr marL="0" indent="0" algn="just">
              <a:lnSpc>
                <a:spcPct val="60000"/>
              </a:lnSpc>
              <a:buFontTx/>
              <a:buNone/>
            </a:pPr>
            <a:r>
              <a:rPr lang="en-US" altLang="en-US" sz="2000" i="1" dirty="0">
                <a:ea typeface="ＭＳ Ｐゴシック" panose="020B0600070205080204" pitchFamily="34" charset="-128"/>
              </a:rPr>
              <a:t>	Write "Path does not exist")</a:t>
            </a:r>
          </a:p>
        </p:txBody>
      </p:sp>
      <p:sp>
        <p:nvSpPr>
          <p:cNvPr id="40963" name="Slide Number Placeholder 3">
            <a:extLst>
              <a:ext uri="{FF2B5EF4-FFF2-40B4-BE49-F238E27FC236}">
                <a16:creationId xmlns:a16="http://schemas.microsoft.com/office/drawing/2014/main" id="{8262C358-7C2B-6946-BFD0-CA620CA0DAA1}"/>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9663503-E7B4-764B-983D-9E82A57D7400}" type="slidenum">
              <a:rPr lang="en-US" altLang="en-US" sz="1400"/>
              <a:pPr>
                <a:spcBef>
                  <a:spcPct val="0"/>
                </a:spcBef>
                <a:buFontTx/>
                <a:buNone/>
              </a:pPr>
              <a:t>35</a:t>
            </a:fld>
            <a:endParaRPr lang="en-US" altLang="en-US" sz="1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a:extLst>
              <a:ext uri="{FF2B5EF4-FFF2-40B4-BE49-F238E27FC236}">
                <a16:creationId xmlns:a16="http://schemas.microsoft.com/office/drawing/2014/main" id="{C98F514A-05C4-874A-8B9D-1CC34577568C}"/>
              </a:ext>
            </a:extLst>
          </p:cNvPr>
          <p:cNvSpPr>
            <a:spLocks noGrp="1"/>
          </p:cNvSpPr>
          <p:nvPr>
            <p:ph type="title"/>
          </p:nvPr>
        </p:nvSpPr>
        <p:spPr>
          <a:xfrm>
            <a:off x="914400" y="228600"/>
            <a:ext cx="7543800" cy="1143000"/>
          </a:xfrm>
        </p:spPr>
        <p:txBody>
          <a:bodyPr/>
          <a:lstStyle/>
          <a:p>
            <a:pPr eaLnBrk="1" hangingPunct="1"/>
            <a:r>
              <a:rPr lang="en-US" altLang="en-US" dirty="0">
                <a:ea typeface="ＭＳ Ｐゴシック" panose="020B0600070205080204" pitchFamily="34" charset="-128"/>
              </a:rPr>
              <a:t>Can We Get From Austin to Washington? </a:t>
            </a:r>
            <a:r>
              <a:rPr lang="en-US" altLang="en-US" sz="1800" dirty="0">
                <a:ea typeface="ＭＳ Ｐゴシック" panose="020B0600070205080204" pitchFamily="34" charset="-128"/>
              </a:rPr>
              <a:t>(1 of 2)</a:t>
            </a:r>
          </a:p>
        </p:txBody>
      </p:sp>
      <p:sp>
        <p:nvSpPr>
          <p:cNvPr id="41987" name="Slide Number Placeholder 3">
            <a:extLst>
              <a:ext uri="{FF2B5EF4-FFF2-40B4-BE49-F238E27FC236}">
                <a16:creationId xmlns:a16="http://schemas.microsoft.com/office/drawing/2014/main" id="{EA6270D2-4D74-8945-B77A-21F5659A7C4C}"/>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0FF7C545-BB85-134E-896A-D3C13EE0D502}" type="slidenum">
              <a:rPr lang="en-US" altLang="en-US" sz="1400"/>
              <a:pPr>
                <a:spcBef>
                  <a:spcPct val="0"/>
                </a:spcBef>
                <a:buFontTx/>
                <a:buNone/>
              </a:pPr>
              <a:t>36</a:t>
            </a:fld>
            <a:endParaRPr lang="en-US" altLang="en-US" sz="1400" dirty="0"/>
          </a:p>
        </p:txBody>
      </p:sp>
      <p:pic>
        <p:nvPicPr>
          <p:cNvPr id="3" name="Picture 2" descr="The stack 1 has only one row which is filled by the country &quot;Austin.&quot; The stack 2 has two rows that read: Houston (top) and Dallas (bottom). The stack 3 with two rows reads: Atlanta (top) and Dallas (bottom). Similarly, stack 4 with two rows reads: Washington (top) and Dallas (bottom)."/>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1119" y="2587337"/>
            <a:ext cx="7861763" cy="1683327"/>
          </a:xfrm>
          <a:prstGeom prst="rect">
            <a:avLst/>
          </a:prstGeom>
        </p:spPr>
      </p:pic>
      <p:sp>
        <p:nvSpPr>
          <p:cNvPr id="2" name="Rectangle 1"/>
          <p:cNvSpPr/>
          <p:nvPr/>
        </p:nvSpPr>
        <p:spPr>
          <a:xfrm>
            <a:off x="636806" y="4343400"/>
            <a:ext cx="3188693" cy="338554"/>
          </a:xfrm>
          <a:prstGeom prst="rect">
            <a:avLst/>
          </a:prstGeom>
        </p:spPr>
        <p:txBody>
          <a:bodyPr wrap="none">
            <a:spAutoFit/>
          </a:bodyPr>
          <a:lstStyle/>
          <a:p>
            <a:r>
              <a:rPr lang="en-IN" sz="1600" dirty="0">
                <a:latin typeface="+mn-lt"/>
              </a:rPr>
              <a:t>Using a stack to store the routes </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06CCE-42B5-4E4A-8037-45FEC6E21C16}"/>
              </a:ext>
            </a:extLst>
          </p:cNvPr>
          <p:cNvSpPr>
            <a:spLocks noGrp="1"/>
          </p:cNvSpPr>
          <p:nvPr>
            <p:ph type="title"/>
          </p:nvPr>
        </p:nvSpPr>
        <p:spPr>
          <a:xfrm>
            <a:off x="914400" y="152400"/>
            <a:ext cx="7543800" cy="1295400"/>
          </a:xfrm>
        </p:spPr>
        <p:txBody>
          <a:bodyPr>
            <a:noAutofit/>
          </a:bodyPr>
          <a:lstStyle/>
          <a:p>
            <a:pPr eaLnBrk="1" hangingPunct="1">
              <a:defRPr/>
            </a:pPr>
            <a:r>
              <a:rPr lang="en-US" dirty="0">
                <a:cs typeface="+mj-cs"/>
              </a:rPr>
              <a:t>Can We Get From Austin to Washington? </a:t>
            </a:r>
            <a:r>
              <a:rPr lang="en-US" sz="1800" dirty="0">
                <a:cs typeface="+mj-cs"/>
              </a:rPr>
              <a:t>(2 of 2)</a:t>
            </a:r>
          </a:p>
        </p:txBody>
      </p:sp>
      <p:sp>
        <p:nvSpPr>
          <p:cNvPr id="43011" name="Slide Number Placeholder 3">
            <a:extLst>
              <a:ext uri="{FF2B5EF4-FFF2-40B4-BE49-F238E27FC236}">
                <a16:creationId xmlns:a16="http://schemas.microsoft.com/office/drawing/2014/main" id="{67C4C79E-6C72-7445-942D-D448D3F5EBBB}"/>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E4AE2E7-243D-6D41-B756-03C0C25E6376}" type="slidenum">
              <a:rPr lang="en-US" altLang="en-US" sz="1400"/>
              <a:pPr>
                <a:spcBef>
                  <a:spcPct val="0"/>
                </a:spcBef>
                <a:buFontTx/>
                <a:buNone/>
              </a:pPr>
              <a:t>37</a:t>
            </a:fld>
            <a:endParaRPr lang="en-US" altLang="en-US" sz="1400" dirty="0"/>
          </a:p>
        </p:txBody>
      </p:sp>
      <p:pic>
        <p:nvPicPr>
          <p:cNvPr id="4" name="Picture 3" descr="A figure shows an example search result of a depth-first search tree to reach Washington from Austin. The path is as follows: Austin, Houston, Atlanta, and Washington."/>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81200" y="2133600"/>
            <a:ext cx="5410200" cy="2730934"/>
          </a:xfrm>
          <a:prstGeom prst="rect">
            <a:avLst/>
          </a:prstGeom>
        </p:spPr>
      </p:pic>
      <p:sp>
        <p:nvSpPr>
          <p:cNvPr id="3" name="Rectangle 2"/>
          <p:cNvSpPr/>
          <p:nvPr/>
        </p:nvSpPr>
        <p:spPr>
          <a:xfrm>
            <a:off x="1953883" y="4953000"/>
            <a:ext cx="2239716" cy="338554"/>
          </a:xfrm>
          <a:prstGeom prst="rect">
            <a:avLst/>
          </a:prstGeom>
        </p:spPr>
        <p:txBody>
          <a:bodyPr wrap="none">
            <a:spAutoFit/>
          </a:bodyPr>
          <a:lstStyle/>
          <a:p>
            <a:r>
              <a:rPr lang="en-IN" sz="1600" dirty="0">
                <a:latin typeface="+mn-lt"/>
              </a:rPr>
              <a:t>The depth-first search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8F04ABD7-F6E8-A242-9EC1-767FFB5CF3C0}"/>
              </a:ext>
            </a:extLst>
          </p:cNvPr>
          <p:cNvSpPr>
            <a:spLocks noGrp="1"/>
          </p:cNvSpPr>
          <p:nvPr>
            <p:ph type="title"/>
          </p:nvPr>
        </p:nvSpPr>
        <p:spPr/>
        <p:txBody>
          <a:bodyPr/>
          <a:lstStyle/>
          <a:p>
            <a:pPr eaLnBrk="1" hangingPunct="1"/>
            <a:r>
              <a:rPr lang="en-US" altLang="en-US" dirty="0">
                <a:ea typeface="ＭＳ Ｐゴシック" panose="020B0600070205080204" pitchFamily="34" charset="-128"/>
              </a:rPr>
              <a:t>Breadth-First Search </a:t>
            </a:r>
          </a:p>
        </p:txBody>
      </p:sp>
      <p:sp>
        <p:nvSpPr>
          <p:cNvPr id="44035" name="Content Placeholder 2">
            <a:extLst>
              <a:ext uri="{FF2B5EF4-FFF2-40B4-BE49-F238E27FC236}">
                <a16:creationId xmlns:a16="http://schemas.microsoft.com/office/drawing/2014/main" id="{2B19841B-454F-A848-B36B-06D3DF491408}"/>
              </a:ext>
            </a:extLst>
          </p:cNvPr>
          <p:cNvSpPr>
            <a:spLocks noGrp="1"/>
          </p:cNvSpPr>
          <p:nvPr>
            <p:ph idx="1"/>
          </p:nvPr>
        </p:nvSpPr>
        <p:spPr>
          <a:xfrm>
            <a:off x="457200" y="1371600"/>
            <a:ext cx="8229600" cy="4572000"/>
          </a:xfrm>
        </p:spPr>
        <p:txBody>
          <a:bodyPr/>
          <a:lstStyle/>
          <a:p>
            <a:pPr marL="0" indent="0" eaLnBrk="1" hangingPunct="1">
              <a:buFontTx/>
              <a:buNone/>
            </a:pPr>
            <a:r>
              <a:rPr lang="en-US" altLang="en-US" sz="2800" dirty="0">
                <a:ea typeface="ＭＳ Ｐゴシック" panose="020B0600070205080204" pitchFamily="34" charset="-128"/>
              </a:rPr>
              <a:t>What if we want to answer the question of how to get from City X to City Y with the fewest number of airline stops? </a:t>
            </a:r>
          </a:p>
          <a:p>
            <a:pPr marL="0" indent="0" eaLnBrk="1" hangingPunct="1">
              <a:buFontTx/>
              <a:buNone/>
            </a:pPr>
            <a:r>
              <a:rPr lang="en-US" altLang="en-US" sz="2800" dirty="0">
                <a:solidFill>
                  <a:srgbClr val="FF6600"/>
                </a:solidFill>
                <a:ea typeface="ＭＳ Ｐゴシック" panose="020B0600070205080204" pitchFamily="34" charset="-128"/>
              </a:rPr>
              <a:t>A Breadth-First Search </a:t>
            </a:r>
            <a:r>
              <a:rPr lang="en-US" altLang="en-US" sz="2800" dirty="0">
                <a:ea typeface="ＭＳ Ｐゴシック" panose="020B0600070205080204" pitchFamily="34" charset="-128"/>
              </a:rPr>
              <a:t>answers this question </a:t>
            </a:r>
          </a:p>
          <a:p>
            <a:pPr marL="0" indent="0" eaLnBrk="1" hangingPunct="1">
              <a:buFontTx/>
              <a:buNone/>
            </a:pPr>
            <a:r>
              <a:rPr lang="en-US" altLang="en-US" sz="2800" dirty="0">
                <a:solidFill>
                  <a:srgbClr val="FF6600"/>
                </a:solidFill>
                <a:ea typeface="ＭＳ Ｐゴシック" panose="020B0600070205080204" pitchFamily="34" charset="-128"/>
              </a:rPr>
              <a:t>A Breadth-First Search </a:t>
            </a:r>
            <a:r>
              <a:rPr lang="en-US" altLang="en-US" sz="2800" dirty="0">
                <a:ea typeface="ＭＳ Ｐゴシック" panose="020B0600070205080204" pitchFamily="34" charset="-128"/>
              </a:rPr>
              <a:t>examines all of the vertices adjacent with </a:t>
            </a:r>
            <a:r>
              <a:rPr lang="en-US" altLang="en-US" sz="2800" dirty="0">
                <a:latin typeface="Arial Narrow" panose="020B0604020202020204" pitchFamily="34" charset="0"/>
                <a:ea typeface="ＭＳ Ｐゴシック" panose="020B0600070205080204" pitchFamily="34" charset="-128"/>
              </a:rPr>
              <a:t>startVertex</a:t>
            </a:r>
            <a:r>
              <a:rPr lang="en-US" altLang="en-US" sz="2800" dirty="0">
                <a:ea typeface="ＭＳ Ｐゴシック" panose="020B0600070205080204" pitchFamily="34" charset="-128"/>
              </a:rPr>
              <a:t> before looking at those adjacent with those adjacent to these vertices</a:t>
            </a:r>
          </a:p>
          <a:p>
            <a:pPr marL="0" indent="0" eaLnBrk="1" hangingPunct="1">
              <a:buFontTx/>
              <a:buNone/>
            </a:pPr>
            <a:r>
              <a:rPr lang="en-US" altLang="en-US" sz="2800" dirty="0">
                <a:solidFill>
                  <a:srgbClr val="FF6600"/>
                </a:solidFill>
                <a:ea typeface="ＭＳ Ｐゴシック" panose="020B0600070205080204" pitchFamily="34" charset="-128"/>
              </a:rPr>
              <a:t>A Breadth-First Search </a:t>
            </a:r>
            <a:r>
              <a:rPr lang="en-US" altLang="en-US" sz="2800" dirty="0">
                <a:ea typeface="ＭＳ Ｐゴシック" panose="020B0600070205080204" pitchFamily="34" charset="-128"/>
              </a:rPr>
              <a:t>uses a queue, not a stack, to answer this above question Why??</a:t>
            </a:r>
            <a:endParaRPr lang="en-US" altLang="en-US" sz="2800" dirty="0">
              <a:solidFill>
                <a:srgbClr val="0000FF"/>
              </a:solidFill>
              <a:ea typeface="ＭＳ Ｐゴシック" panose="020B0600070205080204" pitchFamily="34" charset="-128"/>
            </a:endParaRPr>
          </a:p>
        </p:txBody>
      </p:sp>
      <p:sp>
        <p:nvSpPr>
          <p:cNvPr id="44036" name="Slide Number Placeholder 3">
            <a:extLst>
              <a:ext uri="{FF2B5EF4-FFF2-40B4-BE49-F238E27FC236}">
                <a16:creationId xmlns:a16="http://schemas.microsoft.com/office/drawing/2014/main" id="{CBE9A7E7-27C4-A848-AB97-DE4D32CCB64B}"/>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E889E40-BBED-F643-9F21-7701E2B8DC21}" type="slidenum">
              <a:rPr lang="en-US" altLang="en-US" sz="1400"/>
              <a:pPr>
                <a:spcBef>
                  <a:spcPct val="0"/>
                </a:spcBef>
                <a:buFontTx/>
                <a:buNone/>
              </a:pPr>
              <a:t>38</a:t>
            </a:fld>
            <a:endParaRPr lang="en-US" altLang="en-US" sz="14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Text Box 2">
            <a:extLst>
              <a:ext uri="{FF2B5EF4-FFF2-40B4-BE49-F238E27FC236}">
                <a16:creationId xmlns:a16="http://schemas.microsoft.com/office/drawing/2014/main" id="{13621FDF-A040-2640-AD9C-D5BC966D0CE5}"/>
              </a:ext>
            </a:extLst>
          </p:cNvPr>
          <p:cNvSpPr txBox="1">
            <a:spLocks noChangeArrowheads="1"/>
          </p:cNvSpPr>
          <p:nvPr/>
        </p:nvSpPr>
        <p:spPr bwMode="auto">
          <a:xfrm>
            <a:off x="381000" y="381000"/>
            <a:ext cx="8153400" cy="64817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just">
              <a:lnSpc>
                <a:spcPct val="120000"/>
              </a:lnSpc>
              <a:defRPr/>
            </a:pPr>
            <a:r>
              <a:rPr lang="en-US" sz="2000" i="1" u="sng" dirty="0">
                <a:solidFill>
                  <a:srgbClr val="339966"/>
                </a:solidFill>
                <a:latin typeface="Arial" charset="0"/>
                <a:ea typeface="ＭＳ Ｐゴシック" charset="0"/>
              </a:rPr>
              <a:t>Breadth First Search(startVertex, endVertex)</a:t>
            </a:r>
          </a:p>
          <a:p>
            <a:pPr algn="just">
              <a:lnSpc>
                <a:spcPct val="120000"/>
              </a:lnSpc>
              <a:defRPr/>
            </a:pPr>
            <a:r>
              <a:rPr lang="en-US" sz="2000" i="1" dirty="0">
                <a:latin typeface="Arial" charset="0"/>
                <a:ea typeface="ＭＳ Ｐゴシック" charset="0"/>
              </a:rPr>
              <a:t>Set found to FALSE</a:t>
            </a:r>
          </a:p>
          <a:p>
            <a:pPr algn="just">
              <a:lnSpc>
                <a:spcPct val="120000"/>
              </a:lnSpc>
              <a:defRPr/>
            </a:pPr>
            <a:r>
              <a:rPr lang="en-US" sz="2000" i="1" dirty="0">
                <a:latin typeface="Arial" charset="0"/>
                <a:ea typeface="ＭＳ Ｐゴシック" charset="0"/>
              </a:rPr>
              <a:t>Enque(myQueue, startVertex)</a:t>
            </a:r>
          </a:p>
          <a:p>
            <a:pPr algn="just">
              <a:lnSpc>
                <a:spcPct val="120000"/>
              </a:lnSpc>
              <a:defRPr/>
            </a:pPr>
            <a:r>
              <a:rPr lang="en-US" sz="2000" i="1" dirty="0">
                <a:latin typeface="Arial" charset="0"/>
                <a:ea typeface="ＭＳ Ｐゴシック" charset="0"/>
              </a:rPr>
              <a:t>WHILE (NOT IsEmpty(myQueue) AND NOT found)</a:t>
            </a:r>
          </a:p>
          <a:p>
            <a:pPr algn="just">
              <a:lnSpc>
                <a:spcPct val="120000"/>
              </a:lnSpc>
              <a:defRPr/>
            </a:pPr>
            <a:r>
              <a:rPr lang="en-US" sz="2000" i="1" dirty="0">
                <a:latin typeface="Arial" charset="0"/>
                <a:ea typeface="ＭＳ Ｐゴシック" charset="0"/>
              </a:rPr>
              <a:t>	Deque(myQueue, tempVertex)</a:t>
            </a:r>
          </a:p>
          <a:p>
            <a:pPr algn="just">
              <a:lnSpc>
                <a:spcPct val="120000"/>
              </a:lnSpc>
              <a:defRPr/>
            </a:pPr>
            <a:r>
              <a:rPr lang="en-US" sz="2000" i="1" dirty="0">
                <a:latin typeface="Arial" charset="0"/>
                <a:ea typeface="ＭＳ Ｐゴシック" charset="0"/>
              </a:rPr>
              <a:t>	IF (tempVertex equals endVertex)</a:t>
            </a:r>
          </a:p>
          <a:p>
            <a:pPr algn="just">
              <a:lnSpc>
                <a:spcPct val="120000"/>
              </a:lnSpc>
              <a:defRPr/>
            </a:pPr>
            <a:r>
              <a:rPr lang="en-US" sz="2000" i="1" dirty="0">
                <a:latin typeface="Arial" charset="0"/>
                <a:ea typeface="ＭＳ Ｐゴシック" charset="0"/>
              </a:rPr>
              <a:t>		Write endVertex</a:t>
            </a:r>
          </a:p>
          <a:p>
            <a:pPr algn="just">
              <a:lnSpc>
                <a:spcPct val="120000"/>
              </a:lnSpc>
              <a:defRPr/>
            </a:pPr>
            <a:r>
              <a:rPr lang="en-US" sz="2000" i="1" dirty="0">
                <a:latin typeface="Arial" charset="0"/>
                <a:ea typeface="ＭＳ Ｐゴシック" charset="0"/>
              </a:rPr>
              <a:t>		Set found to TRUE</a:t>
            </a:r>
          </a:p>
          <a:p>
            <a:pPr algn="just">
              <a:lnSpc>
                <a:spcPct val="120000"/>
              </a:lnSpc>
              <a:defRPr/>
            </a:pPr>
            <a:r>
              <a:rPr lang="en-US" sz="2000" i="1" dirty="0">
                <a:latin typeface="Arial" charset="0"/>
                <a:ea typeface="ＭＳ Ｐゴシック" charset="0"/>
              </a:rPr>
              <a:t>	ELSE IF (</a:t>
            </a:r>
            <a:r>
              <a:rPr lang="en-US" sz="2000" i="1" dirty="0">
                <a:solidFill>
                  <a:srgbClr val="FF0000"/>
                </a:solidFill>
                <a:latin typeface="Arial" charset="0"/>
                <a:ea typeface="ＭＳ Ｐゴシック" charset="0"/>
              </a:rPr>
              <a:t>tempVertex not visited</a:t>
            </a:r>
            <a:r>
              <a:rPr lang="en-US" sz="2000" i="1" dirty="0">
                <a:latin typeface="Arial" charset="0"/>
                <a:ea typeface="ＭＳ Ｐゴシック" charset="0"/>
              </a:rPr>
              <a:t>)</a:t>
            </a:r>
          </a:p>
          <a:p>
            <a:pPr algn="just">
              <a:lnSpc>
                <a:spcPct val="120000"/>
              </a:lnSpc>
              <a:defRPr/>
            </a:pPr>
            <a:r>
              <a:rPr lang="en-US" sz="2000" i="1" dirty="0">
                <a:latin typeface="Arial" charset="0"/>
                <a:ea typeface="ＭＳ Ｐゴシック" charset="0"/>
              </a:rPr>
              <a:t>		Write tempVertex	</a:t>
            </a:r>
          </a:p>
          <a:p>
            <a:pPr algn="just">
              <a:lnSpc>
                <a:spcPct val="120000"/>
              </a:lnSpc>
              <a:defRPr/>
            </a:pPr>
            <a:r>
              <a:rPr lang="en-US" sz="2000" i="1" dirty="0">
                <a:latin typeface="Arial" charset="0"/>
                <a:ea typeface="ＭＳ Ｐゴシック" charset="0"/>
              </a:rPr>
              <a:t>		</a:t>
            </a:r>
            <a:r>
              <a:rPr lang="en-US" sz="2000" i="1" dirty="0">
                <a:solidFill>
                  <a:srgbClr val="FF0000"/>
                </a:solidFill>
                <a:latin typeface="Arial" charset="0"/>
                <a:ea typeface="ＭＳ Ｐゴシック" charset="0"/>
              </a:rPr>
              <a:t>Enque all unvisited vertexes adjacent with tempVertex</a:t>
            </a:r>
          </a:p>
          <a:p>
            <a:pPr algn="just">
              <a:lnSpc>
                <a:spcPct val="120000"/>
              </a:lnSpc>
              <a:defRPr/>
            </a:pPr>
            <a:r>
              <a:rPr lang="en-US" sz="2000" i="1" dirty="0">
                <a:solidFill>
                  <a:srgbClr val="FF0000"/>
                </a:solidFill>
                <a:latin typeface="Arial" charset="0"/>
                <a:ea typeface="ＭＳ Ｐゴシック" charset="0"/>
              </a:rPr>
              <a:t>		Mark tempVertex as visited</a:t>
            </a:r>
          </a:p>
          <a:p>
            <a:pPr algn="just">
              <a:lnSpc>
                <a:spcPct val="120000"/>
              </a:lnSpc>
              <a:defRPr/>
            </a:pPr>
            <a:r>
              <a:rPr lang="en-US" sz="2000" i="1" dirty="0">
                <a:latin typeface="Arial" charset="0"/>
                <a:ea typeface="ＭＳ Ｐゴシック" charset="0"/>
              </a:rPr>
              <a:t>IF (found)</a:t>
            </a:r>
          </a:p>
          <a:p>
            <a:pPr algn="just">
              <a:lnSpc>
                <a:spcPct val="120000"/>
              </a:lnSpc>
              <a:defRPr/>
            </a:pPr>
            <a:r>
              <a:rPr lang="en-US" sz="2000" i="1" dirty="0">
                <a:latin typeface="Arial" charset="0"/>
                <a:ea typeface="ＭＳ Ｐゴシック" charset="0"/>
              </a:rPr>
              <a:t>	Write "Path has been printed"</a:t>
            </a:r>
          </a:p>
          <a:p>
            <a:pPr algn="just">
              <a:lnSpc>
                <a:spcPct val="120000"/>
              </a:lnSpc>
              <a:defRPr/>
            </a:pPr>
            <a:r>
              <a:rPr lang="en-US" sz="2000" i="1" dirty="0">
                <a:latin typeface="Arial" charset="0"/>
                <a:ea typeface="ＭＳ Ｐゴシック" charset="0"/>
              </a:rPr>
              <a:t>ELSE</a:t>
            </a:r>
          </a:p>
          <a:p>
            <a:pPr algn="just">
              <a:lnSpc>
                <a:spcPct val="120000"/>
              </a:lnSpc>
              <a:defRPr/>
            </a:pPr>
            <a:r>
              <a:rPr lang="en-US" sz="2000" i="1" dirty="0">
                <a:latin typeface="Arial" charset="0"/>
                <a:ea typeface="ＭＳ Ｐゴシック" charset="0"/>
              </a:rPr>
              <a:t>	Write "Path does not exist"</a:t>
            </a:r>
          </a:p>
          <a:p>
            <a:pPr>
              <a:spcBef>
                <a:spcPct val="50000"/>
              </a:spcBef>
              <a:defRPr/>
            </a:pPr>
            <a:endParaRPr lang="en-US" dirty="0">
              <a:latin typeface="Arial" charset="0"/>
              <a:ea typeface="ＭＳ Ｐゴシック"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3">
            <a:extLst>
              <a:ext uri="{FF2B5EF4-FFF2-40B4-BE49-F238E27FC236}">
                <a16:creationId xmlns:a16="http://schemas.microsoft.com/office/drawing/2014/main" id="{1CF2B080-C3A4-1C4E-B37F-0B820FAA508E}"/>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E8D7ED6-2CDF-C142-83F8-AB56FBAB271F}" type="slidenum">
              <a:rPr lang="en-US" altLang="en-US" sz="1400"/>
              <a:pPr>
                <a:spcBef>
                  <a:spcPct val="0"/>
                </a:spcBef>
                <a:buFontTx/>
                <a:buNone/>
              </a:pPr>
              <a:t>4</a:t>
            </a:fld>
            <a:endParaRPr lang="en-US" altLang="en-US" sz="1400" dirty="0"/>
          </a:p>
        </p:txBody>
      </p:sp>
      <p:sp>
        <p:nvSpPr>
          <p:cNvPr id="6147" name="Rectangle 4">
            <a:extLst>
              <a:ext uri="{FF2B5EF4-FFF2-40B4-BE49-F238E27FC236}">
                <a16:creationId xmlns:a16="http://schemas.microsoft.com/office/drawing/2014/main" id="{FB104519-862B-AC40-8751-3BD4F86F5D79}"/>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Abstract Data Types</a:t>
            </a:r>
          </a:p>
        </p:txBody>
      </p:sp>
      <p:sp>
        <p:nvSpPr>
          <p:cNvPr id="6148" name="Rectangle 5">
            <a:extLst>
              <a:ext uri="{FF2B5EF4-FFF2-40B4-BE49-F238E27FC236}">
                <a16:creationId xmlns:a16="http://schemas.microsoft.com/office/drawing/2014/main" id="{26FB2795-3604-E04A-88F5-60B5E69A126F}"/>
              </a:ext>
            </a:extLst>
          </p:cNvPr>
          <p:cNvSpPr>
            <a:spLocks noGrp="1" noChangeArrowheads="1"/>
          </p:cNvSpPr>
          <p:nvPr>
            <p:ph type="body" idx="1"/>
          </p:nvPr>
        </p:nvSpPr>
        <p:spPr/>
        <p:txBody>
          <a:bodyPr/>
          <a:lstStyle/>
          <a:p>
            <a:pPr marL="4763" indent="-4763" eaLnBrk="1" hangingPunct="1">
              <a:buFontTx/>
              <a:buNone/>
            </a:pPr>
            <a:r>
              <a:rPr lang="en-US" altLang="en-US" b="1" dirty="0">
                <a:solidFill>
                  <a:srgbClr val="FF6600"/>
                </a:solidFill>
                <a:ea typeface="ＭＳ Ｐゴシック" panose="020B0600070205080204" pitchFamily="34" charset="-128"/>
              </a:rPr>
              <a:t>Abstract Data Type </a:t>
            </a:r>
            <a:r>
              <a:rPr lang="en-US" altLang="en-US" dirty="0">
                <a:solidFill>
                  <a:srgbClr val="FF6600"/>
                </a:solidFill>
                <a:ea typeface="ＭＳ Ｐゴシック" panose="020B0600070205080204" pitchFamily="34" charset="-128"/>
              </a:rPr>
              <a:t> </a:t>
            </a:r>
          </a:p>
          <a:p>
            <a:pPr marL="4763" indent="-4763" eaLnBrk="1" hangingPunct="1">
              <a:buFontTx/>
              <a:buNone/>
            </a:pPr>
            <a:r>
              <a:rPr lang="en-US" altLang="en-US" sz="2800" dirty="0">
                <a:ea typeface="ＭＳ Ｐゴシック" panose="020B0600070205080204" pitchFamily="34" charset="-128"/>
              </a:rPr>
              <a:t>A data type whose properties (data and operations) are specified independently of any particular implementation</a:t>
            </a:r>
          </a:p>
          <a:p>
            <a:pPr marL="4763" indent="-4763" eaLnBrk="1" hangingPunct="1">
              <a:buFontTx/>
              <a:buNone/>
            </a:pPr>
            <a:r>
              <a:rPr lang="en-US" altLang="en-US" sz="2800" i="1" dirty="0">
                <a:ea typeface="ＭＳ Ｐゴシック" panose="020B0600070205080204" pitchFamily="34" charset="-128"/>
              </a:rPr>
              <a:t>Remember what the most powerful tool is for managing complexity?</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A6AEED20-41A6-0A48-A133-B429995E335F}"/>
              </a:ext>
            </a:extLst>
          </p:cNvPr>
          <p:cNvSpPr>
            <a:spLocks noGrp="1"/>
          </p:cNvSpPr>
          <p:nvPr>
            <p:ph type="title"/>
          </p:nvPr>
        </p:nvSpPr>
        <p:spPr>
          <a:xfrm>
            <a:off x="760413" y="189637"/>
            <a:ext cx="7620000" cy="1754326"/>
          </a:xfrm>
        </p:spPr>
        <p:txBody>
          <a:bodyPr>
            <a:spAutoFit/>
          </a:bodyPr>
          <a:lstStyle/>
          <a:p>
            <a:pPr eaLnBrk="1" hangingPunct="1"/>
            <a:r>
              <a:rPr lang="en-US" altLang="en-US" dirty="0">
                <a:ea typeface="ＭＳ Ｐゴシック" panose="020B0600070205080204" pitchFamily="34" charset="-128"/>
              </a:rPr>
              <a:t>How Can I Get From Austin To Washington In The Fewest Number Of Stops?</a:t>
            </a:r>
          </a:p>
        </p:txBody>
      </p:sp>
      <p:sp>
        <p:nvSpPr>
          <p:cNvPr id="46083" name="Slide Number Placeholder 3">
            <a:extLst>
              <a:ext uri="{FF2B5EF4-FFF2-40B4-BE49-F238E27FC236}">
                <a16:creationId xmlns:a16="http://schemas.microsoft.com/office/drawing/2014/main" id="{C6EB1A53-8385-C240-86FD-BE686432F97F}"/>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55AE7C1D-1984-2D4F-8563-0F3C0A9CAD12}" type="slidenum">
              <a:rPr lang="en-US" altLang="en-US" sz="1400"/>
              <a:pPr>
                <a:spcBef>
                  <a:spcPct val="0"/>
                </a:spcBef>
                <a:buFontTx/>
                <a:buNone/>
              </a:pPr>
              <a:t>40</a:t>
            </a:fld>
            <a:endParaRPr lang="en-US" altLang="en-US" sz="1400" dirty="0"/>
          </a:p>
        </p:txBody>
      </p:sp>
      <p:pic>
        <p:nvPicPr>
          <p:cNvPr id="2" name="Picture 1" descr="A figure shows the initial step to store routes using a queue that contains only Austin in step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57400" y="1903607"/>
            <a:ext cx="1438656" cy="414528"/>
          </a:xfrm>
          <a:prstGeom prst="rect">
            <a:avLst/>
          </a:prstGeom>
        </p:spPr>
      </p:pic>
      <p:pic>
        <p:nvPicPr>
          <p:cNvPr id="4" name="Picture 3" descr="A figure shows the step 2 to store routes using a queue that has Houston and Dallas."/>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57400" y="2354276"/>
            <a:ext cx="4559808" cy="731520"/>
          </a:xfrm>
          <a:prstGeom prst="rect">
            <a:avLst/>
          </a:prstGeom>
        </p:spPr>
      </p:pic>
      <p:pic>
        <p:nvPicPr>
          <p:cNvPr id="5" name="Picture 4" descr="A figure shows the step 3 to store routes using a queue that has Houston where Dallas is dequeued and Denver, and Chicago are enqueued."/>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57400" y="3121937"/>
            <a:ext cx="4648200" cy="762000"/>
          </a:xfrm>
          <a:prstGeom prst="rect">
            <a:avLst/>
          </a:prstGeom>
        </p:spPr>
      </p:pic>
      <p:pic>
        <p:nvPicPr>
          <p:cNvPr id="6" name="Picture 5" descr="A figure shows the step 4 to store routes using a queue that has Denver and Chicago where Houston is dequeued and Atlanta is enqueued."/>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57400" y="3920078"/>
            <a:ext cx="4648200" cy="743712"/>
          </a:xfrm>
          <a:prstGeom prst="rect">
            <a:avLst/>
          </a:prstGeom>
        </p:spPr>
      </p:pic>
      <p:pic>
        <p:nvPicPr>
          <p:cNvPr id="7" name="Picture 6" descr="A figure shows the step 5 to store routes using a queue that has Atlanta and Denver where Chicago is dequeued and Denver is enqueued."/>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57400" y="4704308"/>
            <a:ext cx="4648200" cy="762000"/>
          </a:xfrm>
          <a:prstGeom prst="rect">
            <a:avLst/>
          </a:prstGeom>
        </p:spPr>
      </p:pic>
      <p:pic>
        <p:nvPicPr>
          <p:cNvPr id="8" name="Picture 7" descr="A figure shows the step 6 to store routes using a queue that has Denver and Atlanta where Denver is dequeued, and Atlanta is enqueued."/>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057400" y="5506826"/>
            <a:ext cx="4648200" cy="774192"/>
          </a:xfrm>
          <a:prstGeom prst="rect">
            <a:avLst/>
          </a:prstGeom>
        </p:spPr>
      </p:pic>
      <p:sp>
        <p:nvSpPr>
          <p:cNvPr id="3" name="Rectangle 2"/>
          <p:cNvSpPr/>
          <p:nvPr/>
        </p:nvSpPr>
        <p:spPr>
          <a:xfrm>
            <a:off x="6858000" y="5690492"/>
            <a:ext cx="1752600" cy="584775"/>
          </a:xfrm>
          <a:prstGeom prst="rect">
            <a:avLst/>
          </a:prstGeom>
        </p:spPr>
        <p:txBody>
          <a:bodyPr wrap="square">
            <a:spAutoFit/>
          </a:bodyPr>
          <a:lstStyle/>
          <a:p>
            <a:r>
              <a:rPr lang="en-IN" sz="1600" dirty="0">
                <a:latin typeface="+mn-lt"/>
              </a:rPr>
              <a:t>Using a queue to store routes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5A10C7AB-EACD-6142-829C-968A61901E7E}"/>
              </a:ext>
            </a:extLst>
          </p:cNvPr>
          <p:cNvSpPr>
            <a:spLocks noGrp="1"/>
          </p:cNvSpPr>
          <p:nvPr>
            <p:ph type="title"/>
          </p:nvPr>
        </p:nvSpPr>
        <p:spPr/>
        <p:txBody>
          <a:bodyPr/>
          <a:lstStyle/>
          <a:p>
            <a:pPr eaLnBrk="1" hangingPunct="1"/>
            <a:r>
              <a:rPr lang="en-US" altLang="en-US" dirty="0">
                <a:ea typeface="ＭＳ Ｐゴシック" panose="020B0600070205080204" pitchFamily="34" charset="-128"/>
              </a:rPr>
              <a:t> </a:t>
            </a:r>
            <a:r>
              <a:rPr lang="en-US" altLang="en-US" sz="3600" dirty="0">
                <a:ea typeface="ＭＳ Ｐゴシック" panose="020B0600070205080204" pitchFamily="34" charset="-128"/>
              </a:rPr>
              <a:t>Breadth-First Search Traveling from Austin To Washington, DC</a:t>
            </a:r>
          </a:p>
        </p:txBody>
      </p:sp>
      <p:sp>
        <p:nvSpPr>
          <p:cNvPr id="47107" name="Slide Number Placeholder 3">
            <a:extLst>
              <a:ext uri="{FF2B5EF4-FFF2-40B4-BE49-F238E27FC236}">
                <a16:creationId xmlns:a16="http://schemas.microsoft.com/office/drawing/2014/main" id="{4140FE07-6C3B-4349-B2AE-DDDAC9F37388}"/>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024C14C1-200C-0C46-95F4-6C41D0DA2643}" type="slidenum">
              <a:rPr lang="en-US" altLang="en-US" sz="1400"/>
              <a:pPr>
                <a:spcBef>
                  <a:spcPct val="0"/>
                </a:spcBef>
                <a:buFontTx/>
                <a:buNone/>
              </a:pPr>
              <a:t>41</a:t>
            </a:fld>
            <a:endParaRPr lang="en-US" altLang="en-US" sz="1400" dirty="0"/>
          </a:p>
        </p:txBody>
      </p:sp>
      <p:pic>
        <p:nvPicPr>
          <p:cNvPr id="3" name="Picture 2" descr="The search starts with Austin and the path is followed by Houston, Atlanta, and Washington. Another path starts from Austin, and it follows the path: Dallas, Denver, Atlanta, and Washington. The final path to reach Washington is as follows: Austin, Dallas, Chicago, Denver, Atlanta, and Washington."/>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19300" y="2133600"/>
            <a:ext cx="5181600" cy="2615542"/>
          </a:xfrm>
          <a:prstGeom prst="rect">
            <a:avLst/>
          </a:prstGeom>
        </p:spPr>
      </p:pic>
      <p:sp>
        <p:nvSpPr>
          <p:cNvPr id="2" name="Rectangle 1"/>
          <p:cNvSpPr/>
          <p:nvPr/>
        </p:nvSpPr>
        <p:spPr>
          <a:xfrm>
            <a:off x="2019300" y="4800600"/>
            <a:ext cx="2422458" cy="338554"/>
          </a:xfrm>
          <a:prstGeom prst="rect">
            <a:avLst/>
          </a:prstGeom>
        </p:spPr>
        <p:txBody>
          <a:bodyPr wrap="none">
            <a:spAutoFit/>
          </a:bodyPr>
          <a:lstStyle/>
          <a:p>
            <a:r>
              <a:rPr lang="en-IN" sz="1600" dirty="0">
                <a:latin typeface="+mn-lt"/>
              </a:rPr>
              <a:t>The breadth-first search </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Number Placeholder 3">
            <a:extLst>
              <a:ext uri="{FF2B5EF4-FFF2-40B4-BE49-F238E27FC236}">
                <a16:creationId xmlns:a16="http://schemas.microsoft.com/office/drawing/2014/main" id="{DE3C193F-368A-E14E-B21F-AA7DADDAEC7E}"/>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F1EC949-D25D-1540-94E8-63AF6938E218}" type="slidenum">
              <a:rPr lang="en-US" altLang="en-US" sz="1400"/>
              <a:pPr>
                <a:spcBef>
                  <a:spcPct val="0"/>
                </a:spcBef>
                <a:buFontTx/>
                <a:buNone/>
              </a:pPr>
              <a:t>42</a:t>
            </a:fld>
            <a:endParaRPr lang="en-US" altLang="en-US" sz="1400" dirty="0"/>
          </a:p>
        </p:txBody>
      </p:sp>
      <p:sp>
        <p:nvSpPr>
          <p:cNvPr id="48131" name="Rectangle 4">
            <a:extLst>
              <a:ext uri="{FF2B5EF4-FFF2-40B4-BE49-F238E27FC236}">
                <a16:creationId xmlns:a16="http://schemas.microsoft.com/office/drawing/2014/main" id="{551A97CF-6378-E847-AD31-974EEDB29C19}"/>
              </a:ext>
            </a:extLst>
          </p:cNvPr>
          <p:cNvSpPr>
            <a:spLocks noGrp="1" noChangeArrowheads="1"/>
          </p:cNvSpPr>
          <p:nvPr>
            <p:ph type="title"/>
          </p:nvPr>
        </p:nvSpPr>
        <p:spPr/>
        <p:txBody>
          <a:bodyPr/>
          <a:lstStyle/>
          <a:p>
            <a:r>
              <a:rPr lang="en-US" altLang="en-US" dirty="0">
                <a:ea typeface="ＭＳ Ｐゴシック" panose="020B0600070205080204" pitchFamily="34" charset="-128"/>
              </a:rPr>
              <a:t>Subprogram Statements </a:t>
            </a:r>
            <a:r>
              <a:rPr lang="en-US" altLang="en-US" sz="1800" dirty="0">
                <a:ea typeface="ＭＳ Ｐゴシック" panose="020B0600070205080204" pitchFamily="34" charset="-128"/>
              </a:rPr>
              <a:t>(1 of 5)</a:t>
            </a:r>
          </a:p>
        </p:txBody>
      </p:sp>
      <p:sp>
        <p:nvSpPr>
          <p:cNvPr id="48132" name="Rectangle 5">
            <a:extLst>
              <a:ext uri="{FF2B5EF4-FFF2-40B4-BE49-F238E27FC236}">
                <a16:creationId xmlns:a16="http://schemas.microsoft.com/office/drawing/2014/main" id="{91CF0A8A-95BB-CB4C-8673-EE7843D19E1C}"/>
              </a:ext>
            </a:extLst>
          </p:cNvPr>
          <p:cNvSpPr>
            <a:spLocks noGrp="1" noChangeArrowheads="1"/>
          </p:cNvSpPr>
          <p:nvPr>
            <p:ph type="body" idx="1"/>
          </p:nvPr>
        </p:nvSpPr>
        <p:spPr/>
        <p:txBody>
          <a:bodyPr/>
          <a:lstStyle/>
          <a:p>
            <a:pPr marL="0" indent="0">
              <a:buFontTx/>
              <a:buNone/>
            </a:pPr>
            <a:r>
              <a:rPr lang="en-US" altLang="en-US" dirty="0">
                <a:ea typeface="ＭＳ Ｐゴシック" panose="020B0600070205080204" pitchFamily="34" charset="-128"/>
              </a:rPr>
              <a:t>We can give a section of code a name and use that name as a statement in another part of the program</a:t>
            </a:r>
          </a:p>
          <a:p>
            <a:pPr marL="0" indent="0">
              <a:buFontTx/>
              <a:buNone/>
            </a:pPr>
            <a:r>
              <a:rPr lang="en-US" altLang="en-US" dirty="0">
                <a:ea typeface="ＭＳ Ｐゴシック" panose="020B0600070205080204" pitchFamily="34" charset="-128"/>
              </a:rPr>
              <a:t>When the name is encountered, the processing in the other part of the program halts while the named code is executed</a:t>
            </a:r>
          </a:p>
        </p:txBody>
      </p:sp>
      <p:sp>
        <p:nvSpPr>
          <p:cNvPr id="48133" name="Rectangle 6">
            <a:extLst>
              <a:ext uri="{FF2B5EF4-FFF2-40B4-BE49-F238E27FC236}">
                <a16:creationId xmlns:a16="http://schemas.microsoft.com/office/drawing/2014/main" id="{074496C4-1FBD-3C4D-93B3-4881D1351CE0}"/>
              </a:ext>
            </a:extLst>
          </p:cNvPr>
          <p:cNvSpPr>
            <a:spLocks noChangeArrowheads="1"/>
          </p:cNvSpPr>
          <p:nvPr/>
        </p:nvSpPr>
        <p:spPr bwMode="auto">
          <a:xfrm>
            <a:off x="4800600" y="5181600"/>
            <a:ext cx="2286000" cy="9144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400" i="1" dirty="0"/>
              <a:t>Remember?</a:t>
            </a:r>
            <a:endParaRPr lang="en-US" altLang="en-US" sz="24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Number Placeholder 3">
            <a:extLst>
              <a:ext uri="{FF2B5EF4-FFF2-40B4-BE49-F238E27FC236}">
                <a16:creationId xmlns:a16="http://schemas.microsoft.com/office/drawing/2014/main" id="{49AD6FDE-C9F8-4B4F-9C51-FC4EDAC0F5C8}"/>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DE6E7E9-3194-8740-A485-9C5D1FAE8E47}" type="slidenum">
              <a:rPr lang="en-US" altLang="en-US" sz="1400"/>
              <a:pPr>
                <a:spcBef>
                  <a:spcPct val="0"/>
                </a:spcBef>
                <a:buFontTx/>
                <a:buNone/>
              </a:pPr>
              <a:t>43</a:t>
            </a:fld>
            <a:endParaRPr lang="en-US" altLang="en-US" sz="1400" dirty="0"/>
          </a:p>
        </p:txBody>
      </p:sp>
      <p:sp>
        <p:nvSpPr>
          <p:cNvPr id="49155" name="Rectangle 2">
            <a:extLst>
              <a:ext uri="{FF2B5EF4-FFF2-40B4-BE49-F238E27FC236}">
                <a16:creationId xmlns:a16="http://schemas.microsoft.com/office/drawing/2014/main" id="{E989B9F8-0471-984A-B4FC-B81218CDC5A0}"/>
              </a:ext>
            </a:extLst>
          </p:cNvPr>
          <p:cNvSpPr>
            <a:spLocks noGrp="1" noChangeArrowheads="1"/>
          </p:cNvSpPr>
          <p:nvPr>
            <p:ph type="title"/>
          </p:nvPr>
        </p:nvSpPr>
        <p:spPr/>
        <p:txBody>
          <a:bodyPr/>
          <a:lstStyle/>
          <a:p>
            <a:r>
              <a:rPr lang="en-US" altLang="en-US" dirty="0">
                <a:ea typeface="ＭＳ Ｐゴシック" panose="020B0600070205080204" pitchFamily="34" charset="-128"/>
              </a:rPr>
              <a:t>Subprogram Statements </a:t>
            </a:r>
            <a:r>
              <a:rPr lang="en-US" altLang="en-US" sz="1800" dirty="0">
                <a:ea typeface="ＭＳ Ｐゴシック" panose="020B0600070205080204" pitchFamily="34" charset="-128"/>
              </a:rPr>
              <a:t>(2 of 5)</a:t>
            </a:r>
          </a:p>
        </p:txBody>
      </p:sp>
      <p:sp>
        <p:nvSpPr>
          <p:cNvPr id="49156" name="Rectangle 3">
            <a:extLst>
              <a:ext uri="{FF2B5EF4-FFF2-40B4-BE49-F238E27FC236}">
                <a16:creationId xmlns:a16="http://schemas.microsoft.com/office/drawing/2014/main" id="{BBF4D70E-06FD-8144-81D4-82649417F3A7}"/>
              </a:ext>
            </a:extLst>
          </p:cNvPr>
          <p:cNvSpPr>
            <a:spLocks noGrp="1" noChangeArrowheads="1"/>
          </p:cNvSpPr>
          <p:nvPr>
            <p:ph type="body" idx="1"/>
          </p:nvPr>
        </p:nvSpPr>
        <p:spPr>
          <a:xfrm>
            <a:off x="457200" y="1447800"/>
            <a:ext cx="8229600" cy="4800600"/>
          </a:xfrm>
        </p:spPr>
        <p:txBody>
          <a:bodyPr/>
          <a:lstStyle/>
          <a:p>
            <a:pPr marL="63500" indent="0">
              <a:lnSpc>
                <a:spcPct val="90000"/>
              </a:lnSpc>
              <a:buFontTx/>
              <a:buNone/>
            </a:pPr>
            <a:r>
              <a:rPr lang="en-US" altLang="en-US" sz="2800" dirty="0">
                <a:ea typeface="ＭＳ Ｐゴシック" panose="020B0600070205080204" pitchFamily="34" charset="-128"/>
              </a:rPr>
              <a:t>What if the subprogram needs data from the calling unit?</a:t>
            </a:r>
          </a:p>
          <a:p>
            <a:pPr marL="63500" indent="0">
              <a:lnSpc>
                <a:spcPct val="90000"/>
              </a:lnSpc>
              <a:buFontTx/>
              <a:buNone/>
            </a:pPr>
            <a:r>
              <a:rPr lang="en-US" altLang="en-US" sz="2800" b="1" dirty="0">
                <a:solidFill>
                  <a:srgbClr val="FF6600"/>
                </a:solidFill>
                <a:ea typeface="ＭＳ Ｐゴシック" panose="020B0600070205080204" pitchFamily="34" charset="-128"/>
              </a:rPr>
              <a:t>Parameters</a:t>
            </a:r>
            <a:r>
              <a:rPr lang="en-US" altLang="en-US" sz="2800" dirty="0">
                <a:solidFill>
                  <a:srgbClr val="FF6600"/>
                </a:solidFill>
                <a:ea typeface="ＭＳ Ｐゴシック" panose="020B0600070205080204" pitchFamily="34" charset="-128"/>
              </a:rPr>
              <a:t>  </a:t>
            </a:r>
          </a:p>
          <a:p>
            <a:pPr marL="63500" indent="0">
              <a:lnSpc>
                <a:spcPct val="90000"/>
              </a:lnSpc>
              <a:buFontTx/>
              <a:buNone/>
            </a:pPr>
            <a:r>
              <a:rPr lang="en-US" altLang="en-US" sz="2800" dirty="0">
                <a:ea typeface="ＭＳ Ｐゴシック" panose="020B0600070205080204" pitchFamily="34" charset="-128"/>
              </a:rPr>
              <a:t>Identifiers listed in parentheses beside the subprogram declaration; sometimes called </a:t>
            </a:r>
            <a:r>
              <a:rPr lang="en-US" altLang="en-US" sz="2800" b="1" dirty="0">
                <a:ea typeface="ＭＳ Ｐゴシック" panose="020B0600070205080204" pitchFamily="34" charset="-128"/>
              </a:rPr>
              <a:t>formal parameters</a:t>
            </a:r>
          </a:p>
          <a:p>
            <a:pPr marL="63500" indent="0">
              <a:lnSpc>
                <a:spcPct val="90000"/>
              </a:lnSpc>
              <a:buFontTx/>
              <a:buNone/>
            </a:pPr>
            <a:r>
              <a:rPr lang="en-US" altLang="en-US" sz="2800" b="1" dirty="0">
                <a:solidFill>
                  <a:srgbClr val="FF6600"/>
                </a:solidFill>
                <a:ea typeface="ＭＳ Ｐゴシック" panose="020B0600070205080204" pitchFamily="34" charset="-128"/>
              </a:rPr>
              <a:t>Arguments </a:t>
            </a:r>
            <a:r>
              <a:rPr lang="en-US" altLang="en-US" sz="2800" b="1" dirty="0">
                <a:ea typeface="ＭＳ Ｐゴシック" panose="020B0600070205080204" pitchFamily="34" charset="-128"/>
              </a:rPr>
              <a:t>  </a:t>
            </a:r>
          </a:p>
          <a:p>
            <a:pPr marL="63500" indent="0">
              <a:lnSpc>
                <a:spcPct val="90000"/>
              </a:lnSpc>
              <a:buFontTx/>
              <a:buNone/>
            </a:pPr>
            <a:r>
              <a:rPr lang="en-US" altLang="en-US" sz="2800" dirty="0">
                <a:ea typeface="ＭＳ Ｐゴシック" panose="020B0600070205080204" pitchFamily="34" charset="-128"/>
              </a:rPr>
              <a:t>Identifiers listed in parentheses on the subprogram call; sometimes called </a:t>
            </a:r>
            <a:r>
              <a:rPr lang="en-US" altLang="en-US" sz="2800" b="1" dirty="0">
                <a:ea typeface="ＭＳ Ｐゴシック" panose="020B0600070205080204" pitchFamily="34" charset="-128"/>
              </a:rPr>
              <a:t>actual parameters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3">
            <a:extLst>
              <a:ext uri="{FF2B5EF4-FFF2-40B4-BE49-F238E27FC236}">
                <a16:creationId xmlns:a16="http://schemas.microsoft.com/office/drawing/2014/main" id="{1384EE51-3C3A-F640-BDF2-F01730706220}"/>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5398C0C1-3510-BE42-9644-DFF9EECDB8A9}" type="slidenum">
              <a:rPr lang="en-US" altLang="en-US" sz="1400"/>
              <a:pPr>
                <a:spcBef>
                  <a:spcPct val="0"/>
                </a:spcBef>
                <a:buFontTx/>
                <a:buNone/>
              </a:pPr>
              <a:t>44</a:t>
            </a:fld>
            <a:endParaRPr lang="en-US" altLang="en-US" sz="1400" dirty="0"/>
          </a:p>
        </p:txBody>
      </p:sp>
      <p:sp>
        <p:nvSpPr>
          <p:cNvPr id="50179" name="Rectangle 2">
            <a:extLst>
              <a:ext uri="{FF2B5EF4-FFF2-40B4-BE49-F238E27FC236}">
                <a16:creationId xmlns:a16="http://schemas.microsoft.com/office/drawing/2014/main" id="{0ACC5B73-FC6D-8844-8D48-50F3AB4B0980}"/>
              </a:ext>
            </a:extLst>
          </p:cNvPr>
          <p:cNvSpPr>
            <a:spLocks noGrp="1" noChangeArrowheads="1"/>
          </p:cNvSpPr>
          <p:nvPr>
            <p:ph type="title"/>
          </p:nvPr>
        </p:nvSpPr>
        <p:spPr/>
        <p:txBody>
          <a:bodyPr/>
          <a:lstStyle/>
          <a:p>
            <a:r>
              <a:rPr lang="en-US" altLang="en-US" dirty="0">
                <a:ea typeface="ＭＳ Ｐゴシック" panose="020B0600070205080204" pitchFamily="34" charset="-128"/>
              </a:rPr>
              <a:t>Subprogram Statements </a:t>
            </a:r>
            <a:r>
              <a:rPr lang="en-US" altLang="en-US" sz="1800" dirty="0">
                <a:ea typeface="ＭＳ Ｐゴシック" panose="020B0600070205080204" pitchFamily="34" charset="-128"/>
              </a:rPr>
              <a:t>(3 of 5)</a:t>
            </a:r>
          </a:p>
        </p:txBody>
      </p:sp>
      <p:sp>
        <p:nvSpPr>
          <p:cNvPr id="50180" name="Rectangle 3">
            <a:extLst>
              <a:ext uri="{FF2B5EF4-FFF2-40B4-BE49-F238E27FC236}">
                <a16:creationId xmlns:a16="http://schemas.microsoft.com/office/drawing/2014/main" id="{9A6674DC-80CA-0F48-82E2-BA864587BF3F}"/>
              </a:ext>
            </a:extLst>
          </p:cNvPr>
          <p:cNvSpPr>
            <a:spLocks noGrp="1" noChangeArrowheads="1"/>
          </p:cNvSpPr>
          <p:nvPr>
            <p:ph type="body" idx="1"/>
          </p:nvPr>
        </p:nvSpPr>
        <p:spPr/>
        <p:txBody>
          <a:bodyPr/>
          <a:lstStyle/>
          <a:p>
            <a:pPr marL="0" indent="0">
              <a:buFontTx/>
              <a:buNone/>
            </a:pPr>
            <a:r>
              <a:rPr lang="en-US" altLang="en-US" b="1" dirty="0">
                <a:solidFill>
                  <a:srgbClr val="FF6600"/>
                </a:solidFill>
                <a:ea typeface="ＭＳ Ｐゴシック" panose="020B0600070205080204" pitchFamily="34" charset="-128"/>
              </a:rPr>
              <a:t>Value Parameter  </a:t>
            </a:r>
          </a:p>
          <a:p>
            <a:pPr marL="0" indent="0">
              <a:buFontTx/>
              <a:buNone/>
            </a:pPr>
            <a:r>
              <a:rPr lang="en-US" altLang="en-US" dirty="0">
                <a:ea typeface="ＭＳ Ｐゴシック" panose="020B0600070205080204" pitchFamily="34" charset="-128"/>
              </a:rPr>
              <a:t>A parameter</a:t>
            </a:r>
            <a:r>
              <a:rPr lang="en-US" altLang="en-US" b="1" dirty="0">
                <a:ea typeface="ＭＳ Ｐゴシック" panose="020B0600070205080204" pitchFamily="34" charset="-128"/>
              </a:rPr>
              <a:t> </a:t>
            </a:r>
            <a:r>
              <a:rPr lang="en-US" altLang="en-US" dirty="0">
                <a:ea typeface="ＭＳ Ｐゴシック" panose="020B0600070205080204" pitchFamily="34" charset="-128"/>
              </a:rPr>
              <a:t>that expects a copy of its argument to be passed by the calling unit </a:t>
            </a:r>
          </a:p>
          <a:p>
            <a:pPr marL="0" indent="0">
              <a:buFontTx/>
              <a:buNone/>
            </a:pPr>
            <a:r>
              <a:rPr lang="en-US" altLang="en-US" b="1" dirty="0">
                <a:solidFill>
                  <a:srgbClr val="FF6600"/>
                </a:solidFill>
                <a:ea typeface="ＭＳ Ｐゴシック" panose="020B0600070205080204" pitchFamily="34" charset="-128"/>
              </a:rPr>
              <a:t>Reference Parameter  </a:t>
            </a:r>
          </a:p>
          <a:p>
            <a:pPr marL="0" indent="0">
              <a:buFontTx/>
              <a:buNone/>
            </a:pPr>
            <a:r>
              <a:rPr lang="en-US" altLang="en-US" dirty="0">
                <a:ea typeface="ＭＳ Ｐゴシック" panose="020B0600070205080204" pitchFamily="34" charset="-128"/>
              </a:rPr>
              <a:t>A parameter that expects the address of its argument to be passed by the calling unit</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3">
            <a:extLst>
              <a:ext uri="{FF2B5EF4-FFF2-40B4-BE49-F238E27FC236}">
                <a16:creationId xmlns:a16="http://schemas.microsoft.com/office/drawing/2014/main" id="{286DBA8A-1C24-C847-B807-65355A58FEF0}"/>
              </a:ext>
            </a:extLst>
          </p:cNvPr>
          <p:cNvSpPr txBox="1">
            <a:spLocks noGrp="1"/>
          </p:cNvSpPr>
          <p:nvPr/>
        </p:nvSpPr>
        <p:spPr bwMode="auto">
          <a:xfrm>
            <a:off x="533400" y="6324600"/>
            <a:ext cx="2133600"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924EC4D-3F59-DF4F-9E4B-2039EE695F1F}" type="slidenum">
              <a:rPr lang="en-US" altLang="en-US" sz="1400" b="1"/>
              <a:pPr>
                <a:spcBef>
                  <a:spcPct val="0"/>
                </a:spcBef>
                <a:buFontTx/>
                <a:buNone/>
              </a:pPr>
              <a:t>45</a:t>
            </a:fld>
            <a:endParaRPr lang="en-US" altLang="en-US" sz="1400" b="1" dirty="0"/>
          </a:p>
        </p:txBody>
      </p:sp>
      <p:sp>
        <p:nvSpPr>
          <p:cNvPr id="52227" name="Rectangle 2">
            <a:extLst>
              <a:ext uri="{FF2B5EF4-FFF2-40B4-BE49-F238E27FC236}">
                <a16:creationId xmlns:a16="http://schemas.microsoft.com/office/drawing/2014/main" id="{40C11DF5-3423-1948-95DD-F23BCCDA8793}"/>
              </a:ext>
            </a:extLst>
          </p:cNvPr>
          <p:cNvSpPr>
            <a:spLocks noGrp="1" noChangeArrowheads="1"/>
          </p:cNvSpPr>
          <p:nvPr>
            <p:ph type="title" idx="4294967295"/>
          </p:nvPr>
        </p:nvSpPr>
        <p:spPr>
          <a:xfrm>
            <a:off x="838200" y="152400"/>
            <a:ext cx="7543800" cy="1143000"/>
          </a:xfrm>
        </p:spPr>
        <p:txBody>
          <a:bodyPr/>
          <a:lstStyle/>
          <a:p>
            <a:r>
              <a:rPr lang="en-US" altLang="en-US" dirty="0">
                <a:ea typeface="ＭＳ Ｐゴシック" panose="020B0600070205080204" pitchFamily="34" charset="-128"/>
              </a:rPr>
              <a:t>Subprogram Statements </a:t>
            </a:r>
            <a:r>
              <a:rPr lang="en-US" altLang="en-US" sz="1800" dirty="0">
                <a:ea typeface="ＭＳ Ｐゴシック" panose="020B0600070205080204" pitchFamily="34" charset="-128"/>
              </a:rPr>
              <a:t>(4 of 5)</a:t>
            </a:r>
          </a:p>
        </p:txBody>
      </p:sp>
      <p:sp>
        <p:nvSpPr>
          <p:cNvPr id="52228" name="Text Box 5">
            <a:extLst>
              <a:ext uri="{FF2B5EF4-FFF2-40B4-BE49-F238E27FC236}">
                <a16:creationId xmlns:a16="http://schemas.microsoft.com/office/drawing/2014/main" id="{0242BA75-2F98-C743-96D0-BF447311E7A7}"/>
              </a:ext>
            </a:extLst>
          </p:cNvPr>
          <p:cNvSpPr txBox="1">
            <a:spLocks noChangeArrowheads="1"/>
          </p:cNvSpPr>
          <p:nvPr/>
        </p:nvSpPr>
        <p:spPr bwMode="auto">
          <a:xfrm>
            <a:off x="838200" y="1371600"/>
            <a:ext cx="7620000" cy="2720975"/>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just">
              <a:lnSpc>
                <a:spcPct val="120000"/>
              </a:lnSpc>
              <a:spcBef>
                <a:spcPct val="0"/>
              </a:spcBef>
              <a:buFontTx/>
              <a:buNone/>
            </a:pPr>
            <a:r>
              <a:rPr lang="en-US" altLang="en-US" sz="2400" i="1" u="sng" dirty="0">
                <a:solidFill>
                  <a:srgbClr val="339966"/>
                </a:solidFill>
              </a:rPr>
              <a:t>Insert(list, item)</a:t>
            </a:r>
            <a:r>
              <a:rPr lang="en-US" altLang="en-US" sz="2400" i="1" dirty="0">
                <a:solidFill>
                  <a:srgbClr val="339966"/>
                </a:solidFill>
              </a:rPr>
              <a:t>	  </a:t>
            </a:r>
            <a:r>
              <a:rPr lang="en-US" altLang="en-US" sz="2400" i="1" dirty="0">
                <a:solidFill>
                  <a:srgbClr val="3366FF"/>
                </a:solidFill>
              </a:rPr>
              <a:t>// Subprogram definition</a:t>
            </a:r>
            <a:r>
              <a:rPr lang="en-US" altLang="en-US" sz="2400" i="1" dirty="0">
                <a:solidFill>
                  <a:srgbClr val="339966"/>
                </a:solidFill>
              </a:rPr>
              <a:t>		</a:t>
            </a:r>
          </a:p>
          <a:p>
            <a:pPr algn="just">
              <a:lnSpc>
                <a:spcPct val="120000"/>
              </a:lnSpc>
              <a:spcBef>
                <a:spcPct val="0"/>
              </a:spcBef>
              <a:buFontTx/>
              <a:buNone/>
            </a:pPr>
            <a:r>
              <a:rPr lang="en-US" altLang="en-US" sz="2400" i="1" dirty="0"/>
              <a:t>Set list.values[length-1] to item</a:t>
            </a:r>
          </a:p>
          <a:p>
            <a:pPr algn="just">
              <a:lnSpc>
                <a:spcPct val="120000"/>
              </a:lnSpc>
              <a:spcBef>
                <a:spcPct val="0"/>
              </a:spcBef>
              <a:buFontTx/>
              <a:buNone/>
            </a:pPr>
            <a:r>
              <a:rPr lang="en-US" altLang="en-US" sz="2400" i="1" dirty="0"/>
              <a:t>Set list.length to list.length + 1</a:t>
            </a:r>
          </a:p>
          <a:p>
            <a:pPr algn="just">
              <a:lnSpc>
                <a:spcPct val="120000"/>
              </a:lnSpc>
              <a:spcBef>
                <a:spcPct val="0"/>
              </a:spcBef>
              <a:buFontTx/>
              <a:buNone/>
            </a:pPr>
            <a:endParaRPr lang="en-US" altLang="en-US" sz="2400" u="sng" dirty="0">
              <a:solidFill>
                <a:srgbClr val="339966"/>
              </a:solidFill>
              <a:latin typeface="Bradley Hand ITC TT-Bold" pitchFamily="2" charset="77"/>
            </a:endParaRPr>
          </a:p>
          <a:p>
            <a:pPr algn="just">
              <a:lnSpc>
                <a:spcPct val="120000"/>
              </a:lnSpc>
              <a:spcBef>
                <a:spcPct val="0"/>
              </a:spcBef>
              <a:buFontTx/>
              <a:buNone/>
            </a:pPr>
            <a:r>
              <a:rPr lang="en-US" altLang="en-US" sz="2400" i="1" dirty="0"/>
              <a:t>Insert(myList, value)  </a:t>
            </a:r>
            <a:r>
              <a:rPr lang="en-US" altLang="en-US" sz="2400" i="1" dirty="0">
                <a:solidFill>
                  <a:srgbClr val="3366FF"/>
                </a:solidFill>
              </a:rPr>
              <a:t>// Calling statement</a:t>
            </a:r>
            <a:endParaRPr lang="en-US" altLang="en-US" sz="2400" dirty="0">
              <a:latin typeface="Bradley Hand ITC TT-Bold" pitchFamily="2" charset="77"/>
            </a:endParaRPr>
          </a:p>
          <a:p>
            <a:pPr algn="just">
              <a:lnSpc>
                <a:spcPct val="120000"/>
              </a:lnSpc>
              <a:spcBef>
                <a:spcPct val="0"/>
              </a:spcBef>
              <a:buFontTx/>
              <a:buNone/>
            </a:pPr>
            <a:endParaRPr lang="en-US" altLang="en-US" sz="2400" dirty="0">
              <a:latin typeface="Bradley Hand ITC TT-Bold" pitchFamily="2" charset="77"/>
            </a:endParaRPr>
          </a:p>
        </p:txBody>
      </p:sp>
      <p:sp>
        <p:nvSpPr>
          <p:cNvPr id="181254" name="Rectangle 6">
            <a:extLst>
              <a:ext uri="{FF2B5EF4-FFF2-40B4-BE49-F238E27FC236}">
                <a16:creationId xmlns:a16="http://schemas.microsoft.com/office/drawing/2014/main" id="{8EA8A1A7-24A8-EF4B-8EE7-F0277DE79668}"/>
              </a:ext>
            </a:extLst>
          </p:cNvPr>
          <p:cNvSpPr>
            <a:spLocks noChangeArrowheads="1"/>
          </p:cNvSpPr>
          <p:nvPr/>
        </p:nvSpPr>
        <p:spPr bwMode="auto">
          <a:xfrm>
            <a:off x="2057400" y="4724400"/>
            <a:ext cx="5715000" cy="990600"/>
          </a:xfrm>
          <a:prstGeom prst="rect">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defRPr/>
            </a:pPr>
            <a:r>
              <a:rPr lang="en-US" i="1" dirty="0">
                <a:latin typeface="Arial" charset="0"/>
                <a:ea typeface="ＭＳ Ｐゴシック" charset="0"/>
              </a:rPr>
              <a:t>Which parameter must be by reference?</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Number Placeholder 2">
            <a:extLst>
              <a:ext uri="{FF2B5EF4-FFF2-40B4-BE49-F238E27FC236}">
                <a16:creationId xmlns:a16="http://schemas.microsoft.com/office/drawing/2014/main" id="{F08FCD64-635D-354F-918E-EA0E89F004E6}"/>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263FDA6-43F9-D046-935F-F33FB233360C}" type="slidenum">
              <a:rPr lang="en-US" altLang="en-US" sz="1400"/>
              <a:pPr>
                <a:spcBef>
                  <a:spcPct val="0"/>
                </a:spcBef>
                <a:buFontTx/>
                <a:buNone/>
              </a:pPr>
              <a:t>46</a:t>
            </a:fld>
            <a:endParaRPr lang="en-US" altLang="en-US" sz="1400" dirty="0"/>
          </a:p>
        </p:txBody>
      </p:sp>
      <p:sp>
        <p:nvSpPr>
          <p:cNvPr id="53251" name="Rectangle 2">
            <a:extLst>
              <a:ext uri="{FF2B5EF4-FFF2-40B4-BE49-F238E27FC236}">
                <a16:creationId xmlns:a16="http://schemas.microsoft.com/office/drawing/2014/main" id="{BF8B088E-C45B-1845-88EB-5EFCAA835F49}"/>
              </a:ext>
            </a:extLst>
          </p:cNvPr>
          <p:cNvSpPr>
            <a:spLocks noGrp="1" noChangeArrowheads="1"/>
          </p:cNvSpPr>
          <p:nvPr>
            <p:ph type="title"/>
          </p:nvPr>
        </p:nvSpPr>
        <p:spPr>
          <a:xfrm>
            <a:off x="762000" y="152400"/>
            <a:ext cx="7543800" cy="1143000"/>
          </a:xfrm>
        </p:spPr>
        <p:txBody>
          <a:bodyPr/>
          <a:lstStyle/>
          <a:p>
            <a:pPr eaLnBrk="1" hangingPunct="1"/>
            <a:r>
              <a:rPr lang="en-US" altLang="en-US" dirty="0">
                <a:ea typeface="ＭＳ Ｐゴシック" panose="020B0600070205080204" pitchFamily="34" charset="-128"/>
              </a:rPr>
              <a:t>Ethical Issues</a:t>
            </a:r>
          </a:p>
        </p:txBody>
      </p:sp>
      <p:sp>
        <p:nvSpPr>
          <p:cNvPr id="53252" name="Text Box 3">
            <a:extLst>
              <a:ext uri="{FF2B5EF4-FFF2-40B4-BE49-F238E27FC236}">
                <a16:creationId xmlns:a16="http://schemas.microsoft.com/office/drawing/2014/main" id="{11D98884-183F-D645-ADE4-E4FDE39E4EF5}"/>
              </a:ext>
            </a:extLst>
          </p:cNvPr>
          <p:cNvSpPr txBox="1">
            <a:spLocks noChangeArrowheads="1"/>
          </p:cNvSpPr>
          <p:nvPr/>
        </p:nvSpPr>
        <p:spPr bwMode="auto">
          <a:xfrm>
            <a:off x="762000" y="1447800"/>
            <a:ext cx="7848600" cy="5262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buFontTx/>
              <a:buNone/>
            </a:pPr>
            <a:r>
              <a:rPr lang="en-US" altLang="en-US" sz="2800" b="1" dirty="0"/>
              <a:t>Workplace Monitoring</a:t>
            </a:r>
          </a:p>
          <a:p>
            <a:pPr>
              <a:spcBef>
                <a:spcPct val="0"/>
              </a:spcBef>
              <a:buFontTx/>
              <a:buNone/>
            </a:pPr>
            <a:endParaRPr lang="en-US" altLang="en-US" sz="2800" dirty="0"/>
          </a:p>
          <a:p>
            <a:pPr eaLnBrk="1" hangingPunct="1">
              <a:spcBef>
                <a:spcPct val="0"/>
              </a:spcBef>
              <a:buFontTx/>
              <a:buNone/>
            </a:pPr>
            <a:r>
              <a:rPr lang="en-US" altLang="en-US" sz="2800" i="1" dirty="0"/>
              <a:t>	Do privacy rights extend to the workplace?</a:t>
            </a:r>
          </a:p>
          <a:p>
            <a:pPr eaLnBrk="1" hangingPunct="1">
              <a:spcBef>
                <a:spcPct val="0"/>
              </a:spcBef>
              <a:buFontTx/>
              <a:buNone/>
            </a:pPr>
            <a:endParaRPr lang="en-US" altLang="en-US" sz="2800" i="1" dirty="0"/>
          </a:p>
          <a:p>
            <a:pPr eaLnBrk="1" hangingPunct="1">
              <a:spcBef>
                <a:spcPct val="0"/>
              </a:spcBef>
              <a:buFontTx/>
              <a:buNone/>
            </a:pPr>
            <a:r>
              <a:rPr lang="en-US" altLang="en-US" sz="2800" i="1" dirty="0"/>
              <a:t>	What is employee Internet monitoring?</a:t>
            </a:r>
          </a:p>
          <a:p>
            <a:pPr eaLnBrk="1" hangingPunct="1">
              <a:spcBef>
                <a:spcPct val="0"/>
              </a:spcBef>
              <a:buFontTx/>
              <a:buNone/>
            </a:pPr>
            <a:endParaRPr lang="en-US" altLang="en-US" sz="2800" i="1" dirty="0"/>
          </a:p>
          <a:p>
            <a:pPr eaLnBrk="1" hangingPunct="1">
              <a:spcBef>
                <a:spcPct val="0"/>
              </a:spcBef>
              <a:buFontTx/>
              <a:buNone/>
            </a:pPr>
            <a:r>
              <a:rPr lang="en-US" altLang="en-US" sz="2800" i="1" dirty="0"/>
              <a:t>	Have you been monitored in the 		workplace?</a:t>
            </a:r>
          </a:p>
          <a:p>
            <a:pPr eaLnBrk="1" hangingPunct="1">
              <a:spcBef>
                <a:spcPct val="0"/>
              </a:spcBef>
              <a:buFontTx/>
              <a:buNone/>
            </a:pPr>
            <a:r>
              <a:rPr lang="en-US" altLang="en-US" sz="2800" i="1" dirty="0"/>
              <a:t>	</a:t>
            </a:r>
          </a:p>
          <a:p>
            <a:pPr eaLnBrk="1" hangingPunct="1">
              <a:spcBef>
                <a:spcPct val="0"/>
              </a:spcBef>
              <a:buFontTx/>
              <a:buNone/>
            </a:pPr>
            <a:r>
              <a:rPr lang="en-US" altLang="en-US" sz="2800" i="1" dirty="0"/>
              <a:t>	How is email equivalent to DNA?</a:t>
            </a:r>
          </a:p>
          <a:p>
            <a:pPr eaLnBrk="1" hangingPunct="1">
              <a:spcBef>
                <a:spcPct val="0"/>
              </a:spcBef>
              <a:buFontTx/>
              <a:buNone/>
            </a:pPr>
            <a:endParaRPr lang="en-US" altLang="en-US" sz="2800" i="1" dirty="0"/>
          </a:p>
          <a:p>
            <a:pPr eaLnBrk="1" hangingPunct="1">
              <a:spcBef>
                <a:spcPct val="0"/>
              </a:spcBef>
              <a:buFontTx/>
              <a:buNone/>
            </a:pPr>
            <a:r>
              <a:rPr lang="en-US" altLang="en-US" sz="2800" i="1" dirty="0"/>
              <a:t>		</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2">
            <a:extLst>
              <a:ext uri="{FF2B5EF4-FFF2-40B4-BE49-F238E27FC236}">
                <a16:creationId xmlns:a16="http://schemas.microsoft.com/office/drawing/2014/main" id="{4D0245A3-FDE0-8C4E-BF0C-CA9B22F165D3}"/>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12C2688-1E68-584D-AD03-04EC08C855C9}" type="slidenum">
              <a:rPr lang="en-US" altLang="en-US" sz="1400"/>
              <a:pPr>
                <a:spcBef>
                  <a:spcPct val="0"/>
                </a:spcBef>
                <a:buFontTx/>
                <a:buNone/>
              </a:pPr>
              <a:t>47</a:t>
            </a:fld>
            <a:endParaRPr lang="en-US" altLang="en-US" sz="1400" dirty="0"/>
          </a:p>
        </p:txBody>
      </p:sp>
      <p:sp>
        <p:nvSpPr>
          <p:cNvPr id="54275" name="Rectangle 2">
            <a:extLst>
              <a:ext uri="{FF2B5EF4-FFF2-40B4-BE49-F238E27FC236}">
                <a16:creationId xmlns:a16="http://schemas.microsoft.com/office/drawing/2014/main" id="{7B055DF2-65AA-1E4F-8732-D06BF3851A67}"/>
              </a:ext>
            </a:extLst>
          </p:cNvPr>
          <p:cNvSpPr>
            <a:spLocks noGrp="1" noChangeArrowheads="1"/>
          </p:cNvSpPr>
          <p:nvPr>
            <p:ph type="title"/>
          </p:nvPr>
        </p:nvSpPr>
        <p:spPr>
          <a:xfrm>
            <a:off x="838200" y="152400"/>
            <a:ext cx="7543800" cy="1143000"/>
          </a:xfrm>
        </p:spPr>
        <p:txBody>
          <a:bodyPr/>
          <a:lstStyle/>
          <a:p>
            <a:pPr eaLnBrk="1" hangingPunct="1"/>
            <a:r>
              <a:rPr lang="en-US" altLang="en-US" dirty="0">
                <a:ea typeface="ＭＳ Ｐゴシック" panose="020B0600070205080204" pitchFamily="34" charset="-128"/>
              </a:rPr>
              <a:t>Who Am I?</a:t>
            </a:r>
          </a:p>
        </p:txBody>
      </p:sp>
      <p:sp>
        <p:nvSpPr>
          <p:cNvPr id="54276" name="Rectangle 4">
            <a:extLst>
              <a:ext uri="{FF2B5EF4-FFF2-40B4-BE49-F238E27FC236}">
                <a16:creationId xmlns:a16="http://schemas.microsoft.com/office/drawing/2014/main" id="{26BA06DD-7266-5245-97BB-1B9F2036897F}"/>
              </a:ext>
            </a:extLst>
          </p:cNvPr>
          <p:cNvSpPr>
            <a:spLocks noChangeArrowheads="1"/>
          </p:cNvSpPr>
          <p:nvPr/>
        </p:nvSpPr>
        <p:spPr bwMode="auto">
          <a:xfrm>
            <a:off x="5562600" y="1447800"/>
            <a:ext cx="3200400" cy="3352800"/>
          </a:xfrm>
          <a:prstGeom prst="rect">
            <a:avLst/>
          </a:prstGeom>
          <a:solidFill>
            <a:schemeClr val="accent1"/>
          </a:solidFill>
          <a:ln w="9525">
            <a:solidFill>
              <a:schemeClr val="tx1"/>
            </a:solidFill>
            <a:miter lim="800000"/>
            <a:headEnd/>
            <a:tailEnd/>
          </a:ln>
        </p:spPr>
        <p:txBody>
          <a:bodyPr wrap="none"/>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000" i="1" dirty="0"/>
              <a:t>In the 1940s, the new </a:t>
            </a:r>
          </a:p>
          <a:p>
            <a:pPr>
              <a:spcBef>
                <a:spcPct val="0"/>
              </a:spcBef>
              <a:buFontTx/>
              <a:buNone/>
            </a:pPr>
            <a:r>
              <a:rPr lang="en-US" altLang="en-US" sz="2000" i="1" dirty="0"/>
              <a:t>computer architecture </a:t>
            </a:r>
          </a:p>
          <a:p>
            <a:pPr>
              <a:spcBef>
                <a:spcPct val="0"/>
              </a:spcBef>
              <a:buFontTx/>
              <a:buNone/>
            </a:pPr>
            <a:r>
              <a:rPr lang="en-US" altLang="en-US" sz="2000" i="1" dirty="0"/>
              <a:t>I developed revolutionized </a:t>
            </a:r>
          </a:p>
          <a:p>
            <a:pPr>
              <a:spcBef>
                <a:spcPct val="0"/>
              </a:spcBef>
              <a:buFontTx/>
              <a:buNone/>
            </a:pPr>
            <a:r>
              <a:rPr lang="en-US" altLang="en-US" sz="2000" i="1" dirty="0"/>
              <a:t>the design of computers. </a:t>
            </a:r>
          </a:p>
          <a:p>
            <a:pPr>
              <a:spcBef>
                <a:spcPct val="0"/>
              </a:spcBef>
              <a:buFontTx/>
              <a:buNone/>
            </a:pPr>
            <a:r>
              <a:rPr lang="en-US" altLang="en-US" sz="2000" i="1" dirty="0"/>
              <a:t>Today’</a:t>
            </a:r>
            <a:r>
              <a:rPr lang="en-US" altLang="ja-JP" sz="2000" i="1" dirty="0"/>
              <a:t>s computers are </a:t>
            </a:r>
          </a:p>
          <a:p>
            <a:pPr>
              <a:spcBef>
                <a:spcPct val="0"/>
              </a:spcBef>
              <a:buFontTx/>
              <a:buNone/>
            </a:pPr>
            <a:r>
              <a:rPr lang="en-US" altLang="en-US" sz="2000" i="1" dirty="0"/>
              <a:t>referred to as [my last </a:t>
            </a:r>
          </a:p>
          <a:p>
            <a:pPr>
              <a:spcBef>
                <a:spcPct val="0"/>
              </a:spcBef>
              <a:buFontTx/>
              <a:buNone/>
            </a:pPr>
            <a:r>
              <a:rPr lang="en-US" altLang="en-US" sz="2000" i="1" dirty="0"/>
              <a:t>name] machines </a:t>
            </a:r>
          </a:p>
          <a:p>
            <a:pPr>
              <a:spcBef>
                <a:spcPct val="0"/>
              </a:spcBef>
              <a:buFontTx/>
              <a:buNone/>
            </a:pPr>
            <a:r>
              <a:rPr lang="en-US" altLang="en-US" sz="2000" i="1" dirty="0"/>
              <a:t>because the architectural </a:t>
            </a:r>
          </a:p>
          <a:p>
            <a:pPr>
              <a:spcBef>
                <a:spcPct val="0"/>
              </a:spcBef>
              <a:buFontTx/>
              <a:buNone/>
            </a:pPr>
            <a:r>
              <a:rPr lang="en-US" altLang="en-US" sz="2000" i="1" dirty="0"/>
              <a:t>principles I described have </a:t>
            </a:r>
          </a:p>
          <a:p>
            <a:pPr>
              <a:spcBef>
                <a:spcPct val="0"/>
              </a:spcBef>
              <a:buFontTx/>
              <a:buNone/>
            </a:pPr>
            <a:r>
              <a:rPr lang="en-US" altLang="en-US" sz="2000" i="1" dirty="0"/>
              <a:t>proven very successful.</a:t>
            </a:r>
          </a:p>
        </p:txBody>
      </p:sp>
      <p:sp>
        <p:nvSpPr>
          <p:cNvPr id="54278" name="TextBox 1">
            <a:extLst>
              <a:ext uri="{FF2B5EF4-FFF2-40B4-BE49-F238E27FC236}">
                <a16:creationId xmlns:a16="http://schemas.microsoft.com/office/drawing/2014/main" id="{A713C6DB-CB6C-9B40-B344-A2020CD4979D}"/>
              </a:ext>
            </a:extLst>
          </p:cNvPr>
          <p:cNvSpPr txBox="1">
            <a:spLocks noChangeArrowheads="1"/>
          </p:cNvSpPr>
          <p:nvPr/>
        </p:nvSpPr>
        <p:spPr bwMode="auto">
          <a:xfrm>
            <a:off x="1308648" y="5110956"/>
            <a:ext cx="2962275" cy="246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00" dirty="0"/>
              <a:t>Courtesy of the U.S. Department of Energy.</a:t>
            </a:r>
          </a:p>
        </p:txBody>
      </p:sp>
      <p:pic>
        <p:nvPicPr>
          <p:cNvPr id="3" name="Picture 2" descr="A photograph of John von Neumann."/>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33525" y="1590718"/>
            <a:ext cx="2512523" cy="3347951"/>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Number Placeholder 2">
            <a:extLst>
              <a:ext uri="{FF2B5EF4-FFF2-40B4-BE49-F238E27FC236}">
                <a16:creationId xmlns:a16="http://schemas.microsoft.com/office/drawing/2014/main" id="{DB1C4CA9-0105-374D-A811-CC6EE582930E}"/>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5242A73-C83E-334D-91B5-2DE5D747710B}" type="slidenum">
              <a:rPr lang="en-US" altLang="en-US" sz="1400"/>
              <a:pPr>
                <a:spcBef>
                  <a:spcPct val="0"/>
                </a:spcBef>
                <a:buFontTx/>
                <a:buNone/>
              </a:pPr>
              <a:t>48</a:t>
            </a:fld>
            <a:endParaRPr lang="en-US" altLang="en-US" sz="1400" dirty="0"/>
          </a:p>
        </p:txBody>
      </p:sp>
      <p:sp>
        <p:nvSpPr>
          <p:cNvPr id="55299" name="Rectangle 2">
            <a:extLst>
              <a:ext uri="{FF2B5EF4-FFF2-40B4-BE49-F238E27FC236}">
                <a16:creationId xmlns:a16="http://schemas.microsoft.com/office/drawing/2014/main" id="{7B466194-8D0D-ED4C-B2AA-2F8098A0628F}"/>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Do You Know?</a:t>
            </a:r>
          </a:p>
        </p:txBody>
      </p:sp>
      <p:sp>
        <p:nvSpPr>
          <p:cNvPr id="55301" name="Text Box 5">
            <a:extLst>
              <a:ext uri="{FF2B5EF4-FFF2-40B4-BE49-F238E27FC236}">
                <a16:creationId xmlns:a16="http://schemas.microsoft.com/office/drawing/2014/main" id="{B15CA20C-0519-DB4D-B187-A8016663D201}"/>
              </a:ext>
            </a:extLst>
          </p:cNvPr>
          <p:cNvSpPr txBox="1">
            <a:spLocks noChangeArrowheads="1"/>
          </p:cNvSpPr>
          <p:nvPr/>
        </p:nvSpPr>
        <p:spPr bwMode="auto">
          <a:xfrm>
            <a:off x="1619250" y="2492375"/>
            <a:ext cx="6172200" cy="3810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i="1" dirty="0"/>
              <a:t>How did Kealing Middle School use mobile phones to lower students’ resting heart rates?</a:t>
            </a:r>
          </a:p>
          <a:p>
            <a:pPr>
              <a:buFontTx/>
              <a:buNone/>
            </a:pPr>
            <a:r>
              <a:rPr lang="en-US" altLang="en-US" sz="1600" i="1" dirty="0"/>
              <a:t>What is peer-to-peer funding?</a:t>
            </a:r>
          </a:p>
          <a:p>
            <a:pPr>
              <a:buFontTx/>
              <a:buNone/>
            </a:pPr>
            <a:r>
              <a:rPr lang="en-US" altLang="en-US" sz="1600" i="1" dirty="0"/>
              <a:t>What branch of mathematics is being used in terrorist detection?</a:t>
            </a:r>
          </a:p>
          <a:p>
            <a:pPr>
              <a:buFontTx/>
              <a:buNone/>
            </a:pPr>
            <a:r>
              <a:rPr lang="en-US" altLang="en-US" sz="1600" i="1" dirty="0"/>
              <a:t>What is an EAN message?</a:t>
            </a:r>
          </a:p>
          <a:p>
            <a:pPr>
              <a:buFontTx/>
              <a:buNone/>
            </a:pPr>
            <a:r>
              <a:rPr lang="en-US" altLang="en-US" sz="1600" i="1" dirty="0"/>
              <a:t>What are lending clubs, and how do they bring down borrowing costs for Main Street businesses?</a:t>
            </a:r>
          </a:p>
          <a:p>
            <a:pPr>
              <a:buFontTx/>
              <a:buNone/>
            </a:pPr>
            <a:r>
              <a:rPr lang="en-US" altLang="en-US" sz="1600" i="1" dirty="0"/>
              <a:t>How did the 2007 Economic Stimulus Package provide a feast day for scammer?</a:t>
            </a:r>
          </a:p>
          <a:p>
            <a:pPr>
              <a:buFontTx/>
              <a:buNone/>
            </a:pPr>
            <a:r>
              <a:rPr lang="en-US" altLang="en-US" sz="1600" i="1" dirty="0"/>
              <a:t>What is the difference between a hacker and a cracker?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3">
            <a:extLst>
              <a:ext uri="{FF2B5EF4-FFF2-40B4-BE49-F238E27FC236}">
                <a16:creationId xmlns:a16="http://schemas.microsoft.com/office/drawing/2014/main" id="{46829F88-0EF8-B74F-B7E2-7F8A7368996B}"/>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07F0A181-8E03-9F4E-BBEF-B7B89E6394CE}" type="slidenum">
              <a:rPr lang="en-US" altLang="en-US" sz="1400"/>
              <a:pPr>
                <a:spcBef>
                  <a:spcPct val="0"/>
                </a:spcBef>
                <a:buFontTx/>
                <a:buNone/>
              </a:pPr>
              <a:t>5</a:t>
            </a:fld>
            <a:endParaRPr lang="en-US" altLang="en-US" sz="1400" dirty="0"/>
          </a:p>
        </p:txBody>
      </p:sp>
      <p:sp>
        <p:nvSpPr>
          <p:cNvPr id="7171" name="Rectangle 2">
            <a:extLst>
              <a:ext uri="{FF2B5EF4-FFF2-40B4-BE49-F238E27FC236}">
                <a16:creationId xmlns:a16="http://schemas.microsoft.com/office/drawing/2014/main" id="{F0BDF069-8CFC-0D4A-82D3-C6D057053F7A}"/>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Three Views of Data </a:t>
            </a:r>
            <a:r>
              <a:rPr lang="en-US" altLang="en-US" sz="1800" dirty="0">
                <a:ea typeface="ＭＳ Ｐゴシック" panose="020B0600070205080204" pitchFamily="34" charset="-128"/>
              </a:rPr>
              <a:t>(1 of 4)</a:t>
            </a:r>
          </a:p>
        </p:txBody>
      </p:sp>
      <p:sp>
        <p:nvSpPr>
          <p:cNvPr id="7172" name="Rectangle 3">
            <a:extLst>
              <a:ext uri="{FF2B5EF4-FFF2-40B4-BE49-F238E27FC236}">
                <a16:creationId xmlns:a16="http://schemas.microsoft.com/office/drawing/2014/main" id="{AAA6F6B0-8E7A-5743-838E-044E1D355901}"/>
              </a:ext>
            </a:extLst>
          </p:cNvPr>
          <p:cNvSpPr>
            <a:spLocks noGrp="1" noChangeArrowheads="1"/>
          </p:cNvSpPr>
          <p:nvPr>
            <p:ph type="body" idx="1"/>
          </p:nvPr>
        </p:nvSpPr>
        <p:spPr/>
        <p:txBody>
          <a:bodyPr/>
          <a:lstStyle/>
          <a:p>
            <a:pPr marL="63500" indent="0" eaLnBrk="1" hangingPunct="1">
              <a:buFontTx/>
              <a:buNone/>
            </a:pPr>
            <a:r>
              <a:rPr lang="en-US" altLang="en-US" dirty="0">
                <a:solidFill>
                  <a:srgbClr val="FF6600"/>
                </a:solidFill>
                <a:ea typeface="ＭＳ Ｐゴシック" panose="020B0600070205080204" pitchFamily="34" charset="-128"/>
              </a:rPr>
              <a:t>Application (User) Level</a:t>
            </a:r>
          </a:p>
          <a:p>
            <a:pPr marL="63500" indent="0" eaLnBrk="1" hangingPunct="1">
              <a:buFontTx/>
              <a:buNone/>
            </a:pPr>
            <a:r>
              <a:rPr lang="en-US" altLang="en-US" dirty="0">
                <a:ea typeface="ＭＳ Ｐゴシック" panose="020B0600070205080204" pitchFamily="34" charset="-128"/>
              </a:rPr>
              <a:t>View of the data within a particular problem</a:t>
            </a:r>
          </a:p>
          <a:p>
            <a:pPr marL="63500" indent="0" eaLnBrk="1" hangingPunct="1">
              <a:buFontTx/>
              <a:buNone/>
            </a:pPr>
            <a:r>
              <a:rPr lang="en-US" altLang="en-US" dirty="0">
                <a:ea typeface="ＭＳ Ｐゴシック" panose="020B0600070205080204" pitchFamily="34" charset="-128"/>
              </a:rPr>
              <a:t>View sees data objects in terms of properties and behaviors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3">
            <a:extLst>
              <a:ext uri="{FF2B5EF4-FFF2-40B4-BE49-F238E27FC236}">
                <a16:creationId xmlns:a16="http://schemas.microsoft.com/office/drawing/2014/main" id="{0E0A3C5F-B968-D440-B4F0-6843C1403672}"/>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5DD7256-364D-1143-A043-1D0E16D6CAB4}" type="slidenum">
              <a:rPr lang="en-US" altLang="en-US" sz="1400"/>
              <a:pPr>
                <a:spcBef>
                  <a:spcPct val="0"/>
                </a:spcBef>
                <a:buFontTx/>
                <a:buNone/>
              </a:pPr>
              <a:t>6</a:t>
            </a:fld>
            <a:endParaRPr lang="en-US" altLang="en-US" sz="1400" dirty="0"/>
          </a:p>
        </p:txBody>
      </p:sp>
      <p:sp>
        <p:nvSpPr>
          <p:cNvPr id="8195" name="Rectangle 2">
            <a:extLst>
              <a:ext uri="{FF2B5EF4-FFF2-40B4-BE49-F238E27FC236}">
                <a16:creationId xmlns:a16="http://schemas.microsoft.com/office/drawing/2014/main" id="{24897F19-7D84-B346-93E5-B6F08366644A}"/>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Three Views of Data </a:t>
            </a:r>
            <a:r>
              <a:rPr lang="en-US" altLang="en-US" sz="1800" dirty="0">
                <a:ea typeface="ＭＳ Ｐゴシック" panose="020B0600070205080204" pitchFamily="34" charset="-128"/>
              </a:rPr>
              <a:t>(2 of 4)</a:t>
            </a:r>
          </a:p>
        </p:txBody>
      </p:sp>
      <p:sp>
        <p:nvSpPr>
          <p:cNvPr id="8196" name="Rectangle 3">
            <a:extLst>
              <a:ext uri="{FF2B5EF4-FFF2-40B4-BE49-F238E27FC236}">
                <a16:creationId xmlns:a16="http://schemas.microsoft.com/office/drawing/2014/main" id="{32087EEC-A86F-844F-BB59-AC52BE67A225}"/>
              </a:ext>
            </a:extLst>
          </p:cNvPr>
          <p:cNvSpPr>
            <a:spLocks noGrp="1" noChangeArrowheads="1"/>
          </p:cNvSpPr>
          <p:nvPr>
            <p:ph type="body" idx="1"/>
          </p:nvPr>
        </p:nvSpPr>
        <p:spPr/>
        <p:txBody>
          <a:bodyPr/>
          <a:lstStyle/>
          <a:p>
            <a:pPr marL="63500" indent="0" eaLnBrk="1" hangingPunct="1">
              <a:lnSpc>
                <a:spcPct val="90000"/>
              </a:lnSpc>
              <a:buFontTx/>
              <a:buNone/>
            </a:pPr>
            <a:r>
              <a:rPr lang="en-US" altLang="en-US" dirty="0">
                <a:solidFill>
                  <a:srgbClr val="FF6600"/>
                </a:solidFill>
                <a:ea typeface="ＭＳ Ｐゴシック" panose="020B0600070205080204" pitchFamily="34" charset="-128"/>
              </a:rPr>
              <a:t>Logical (Abstract) Level</a:t>
            </a:r>
          </a:p>
          <a:p>
            <a:pPr marL="63500" indent="0" eaLnBrk="1" hangingPunct="1">
              <a:lnSpc>
                <a:spcPct val="90000"/>
              </a:lnSpc>
              <a:buFontTx/>
              <a:buNone/>
            </a:pPr>
            <a:r>
              <a:rPr lang="en-US" altLang="en-US" dirty="0">
                <a:ea typeface="ＭＳ Ｐゴシック" panose="020B0600070205080204" pitchFamily="34" charset="-128"/>
              </a:rPr>
              <a:t>Abstract view of the data and the set of operations to manipulate them</a:t>
            </a:r>
          </a:p>
          <a:p>
            <a:pPr marL="63500" indent="0" eaLnBrk="1" hangingPunct="1">
              <a:lnSpc>
                <a:spcPct val="90000"/>
              </a:lnSpc>
              <a:buFontTx/>
              <a:buNone/>
            </a:pPr>
            <a:r>
              <a:rPr lang="en-US" altLang="en-US" dirty="0">
                <a:ea typeface="ＭＳ Ｐゴシック" panose="020B0600070205080204" pitchFamily="34" charset="-128"/>
              </a:rPr>
              <a:t>View sees data objects as groups of objects with similar properties and behaviors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3">
            <a:extLst>
              <a:ext uri="{FF2B5EF4-FFF2-40B4-BE49-F238E27FC236}">
                <a16:creationId xmlns:a16="http://schemas.microsoft.com/office/drawing/2014/main" id="{6E195066-9A77-064F-8FF0-5A6E343D4080}"/>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9C4EBD5-E7BD-0C48-982B-A70582A764E2}" type="slidenum">
              <a:rPr lang="en-US" altLang="en-US" sz="1400"/>
              <a:pPr>
                <a:spcBef>
                  <a:spcPct val="0"/>
                </a:spcBef>
                <a:buFontTx/>
                <a:buNone/>
              </a:pPr>
              <a:t>7</a:t>
            </a:fld>
            <a:endParaRPr lang="en-US" altLang="en-US" sz="1400" dirty="0"/>
          </a:p>
        </p:txBody>
      </p:sp>
      <p:sp>
        <p:nvSpPr>
          <p:cNvPr id="9219" name="Rectangle 2">
            <a:extLst>
              <a:ext uri="{FF2B5EF4-FFF2-40B4-BE49-F238E27FC236}">
                <a16:creationId xmlns:a16="http://schemas.microsoft.com/office/drawing/2014/main" id="{342ADD0B-7509-274A-AF68-22BFA3795335}"/>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Three Views of Data </a:t>
            </a:r>
            <a:r>
              <a:rPr lang="en-US" altLang="en-US" sz="1800" dirty="0">
                <a:ea typeface="ＭＳ Ｐゴシック" panose="020B0600070205080204" pitchFamily="34" charset="-128"/>
              </a:rPr>
              <a:t>(3 of 4)</a:t>
            </a:r>
          </a:p>
        </p:txBody>
      </p:sp>
      <p:sp>
        <p:nvSpPr>
          <p:cNvPr id="9220" name="Rectangle 3">
            <a:extLst>
              <a:ext uri="{FF2B5EF4-FFF2-40B4-BE49-F238E27FC236}">
                <a16:creationId xmlns:a16="http://schemas.microsoft.com/office/drawing/2014/main" id="{E3133C22-5ABB-E343-8442-61FA93819E5B}"/>
              </a:ext>
            </a:extLst>
          </p:cNvPr>
          <p:cNvSpPr>
            <a:spLocks noGrp="1" noChangeArrowheads="1"/>
          </p:cNvSpPr>
          <p:nvPr>
            <p:ph type="body" idx="1"/>
          </p:nvPr>
        </p:nvSpPr>
        <p:spPr>
          <a:xfrm>
            <a:off x="457200" y="1524000"/>
            <a:ext cx="8229600" cy="4572000"/>
          </a:xfrm>
        </p:spPr>
        <p:txBody>
          <a:bodyPr/>
          <a:lstStyle/>
          <a:p>
            <a:pPr marL="63500" indent="0" eaLnBrk="1" hangingPunct="1">
              <a:lnSpc>
                <a:spcPct val="90000"/>
              </a:lnSpc>
              <a:buFontTx/>
              <a:buNone/>
            </a:pPr>
            <a:r>
              <a:rPr lang="en-US" altLang="en-US" dirty="0">
                <a:solidFill>
                  <a:srgbClr val="FF6600"/>
                </a:solidFill>
                <a:ea typeface="ＭＳ Ｐゴシック" panose="020B0600070205080204" pitchFamily="34" charset="-128"/>
              </a:rPr>
              <a:t>Implementation Level</a:t>
            </a:r>
            <a:endParaRPr lang="en-US" altLang="en-US" sz="2800" dirty="0">
              <a:solidFill>
                <a:srgbClr val="FF6600"/>
              </a:solidFill>
              <a:ea typeface="ＭＳ Ｐゴシック" panose="020B0600070205080204" pitchFamily="34" charset="-128"/>
            </a:endParaRPr>
          </a:p>
          <a:p>
            <a:pPr marL="63500" indent="0" eaLnBrk="1" hangingPunct="1">
              <a:lnSpc>
                <a:spcPct val="90000"/>
              </a:lnSpc>
              <a:buFontTx/>
              <a:buNone/>
            </a:pPr>
            <a:r>
              <a:rPr lang="en-US" altLang="en-US" sz="2800" dirty="0">
                <a:ea typeface="ＭＳ Ｐゴシック" panose="020B0600070205080204" pitchFamily="34" charset="-128"/>
              </a:rPr>
              <a:t>A specific representation of the structure that hold the data items and the coding of the operations in a programming language</a:t>
            </a:r>
          </a:p>
          <a:p>
            <a:pPr marL="63500" indent="0" eaLnBrk="1" hangingPunct="1">
              <a:lnSpc>
                <a:spcPct val="90000"/>
              </a:lnSpc>
              <a:buFontTx/>
              <a:buNone/>
            </a:pPr>
            <a:r>
              <a:rPr lang="en-US" altLang="en-US" sz="2800" dirty="0">
                <a:ea typeface="ＭＳ Ｐゴシック" panose="020B0600070205080204" pitchFamily="34" charset="-128"/>
              </a:rPr>
              <a:t>View sees the properties represented as specific data fields and behaviors represented as methods implemented in code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3">
            <a:extLst>
              <a:ext uri="{FF2B5EF4-FFF2-40B4-BE49-F238E27FC236}">
                <a16:creationId xmlns:a16="http://schemas.microsoft.com/office/drawing/2014/main" id="{E92600FC-9C78-D144-B5A7-775E564A7EA2}"/>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B167A8C-3535-7A4A-8CDC-2292649BD741}" type="slidenum">
              <a:rPr lang="en-US" altLang="en-US" sz="1400"/>
              <a:pPr>
                <a:spcBef>
                  <a:spcPct val="0"/>
                </a:spcBef>
                <a:buFontTx/>
                <a:buNone/>
              </a:pPr>
              <a:t>8</a:t>
            </a:fld>
            <a:endParaRPr lang="en-US" altLang="en-US" sz="1400" dirty="0"/>
          </a:p>
        </p:txBody>
      </p:sp>
      <p:sp>
        <p:nvSpPr>
          <p:cNvPr id="11267" name="Rectangle 2">
            <a:extLst>
              <a:ext uri="{FF2B5EF4-FFF2-40B4-BE49-F238E27FC236}">
                <a16:creationId xmlns:a16="http://schemas.microsoft.com/office/drawing/2014/main" id="{7DE4EA53-EAC6-4246-8297-FF0BF4F30195}"/>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Three Views of Data </a:t>
            </a:r>
            <a:r>
              <a:rPr lang="en-US" altLang="en-US" sz="1800" dirty="0">
                <a:ea typeface="ＭＳ Ｐゴシック" panose="020B0600070205080204" pitchFamily="34" charset="-128"/>
              </a:rPr>
              <a:t>(4 of 4)</a:t>
            </a:r>
          </a:p>
        </p:txBody>
      </p:sp>
      <p:sp>
        <p:nvSpPr>
          <p:cNvPr id="11268" name="Rectangle 3">
            <a:extLst>
              <a:ext uri="{FF2B5EF4-FFF2-40B4-BE49-F238E27FC236}">
                <a16:creationId xmlns:a16="http://schemas.microsoft.com/office/drawing/2014/main" id="{67464FC2-8F24-2D49-BD26-26ECDD27D712}"/>
              </a:ext>
            </a:extLst>
          </p:cNvPr>
          <p:cNvSpPr>
            <a:spLocks noGrp="1" noChangeArrowheads="1"/>
          </p:cNvSpPr>
          <p:nvPr>
            <p:ph type="body" idx="1"/>
          </p:nvPr>
        </p:nvSpPr>
        <p:spPr>
          <a:xfrm>
            <a:off x="609600" y="1295400"/>
            <a:ext cx="8229600" cy="4572000"/>
          </a:xfrm>
        </p:spPr>
        <p:txBody>
          <a:bodyPr/>
          <a:lstStyle/>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Composite Data Type</a:t>
            </a:r>
          </a:p>
          <a:p>
            <a:pPr marL="0" indent="0" eaLnBrk="1" hangingPunct="1">
              <a:lnSpc>
                <a:spcPct val="90000"/>
              </a:lnSpc>
              <a:buFontTx/>
              <a:buNone/>
            </a:pPr>
            <a:r>
              <a:rPr lang="en-US" altLang="en-US" sz="2800" dirty="0">
                <a:ea typeface="ＭＳ Ｐゴシック" panose="020B0600070205080204" pitchFamily="34" charset="-128"/>
              </a:rPr>
              <a:t>A data type in which a name is given to a collection of data values</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Data Structures  </a:t>
            </a:r>
          </a:p>
          <a:p>
            <a:pPr marL="0" indent="0" eaLnBrk="1" hangingPunct="1">
              <a:lnSpc>
                <a:spcPct val="90000"/>
              </a:lnSpc>
              <a:buFontTx/>
              <a:buNone/>
            </a:pPr>
            <a:r>
              <a:rPr lang="en-US" altLang="en-US" sz="2800" dirty="0">
                <a:ea typeface="ＭＳ Ｐゴシック" panose="020B0600070205080204" pitchFamily="34" charset="-128"/>
              </a:rPr>
              <a:t>The implementation of composite data fields in an abstract data type</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Containers</a:t>
            </a:r>
            <a:r>
              <a:rPr lang="en-US" altLang="en-US" sz="2800" dirty="0">
                <a:ea typeface="ＭＳ Ｐゴシック" panose="020B0600070205080204" pitchFamily="34" charset="-128"/>
              </a:rPr>
              <a:t>  </a:t>
            </a:r>
          </a:p>
          <a:p>
            <a:pPr marL="0" indent="0" eaLnBrk="1" hangingPunct="1">
              <a:lnSpc>
                <a:spcPct val="90000"/>
              </a:lnSpc>
              <a:buFontTx/>
              <a:buNone/>
            </a:pPr>
            <a:r>
              <a:rPr lang="en-US" altLang="en-US" sz="2800" dirty="0">
                <a:ea typeface="ＭＳ Ｐゴシック" panose="020B0600070205080204" pitchFamily="34" charset="-128"/>
              </a:rPr>
              <a:t>Object’s whole role is to hold and manipulate other objects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3">
            <a:extLst>
              <a:ext uri="{FF2B5EF4-FFF2-40B4-BE49-F238E27FC236}">
                <a16:creationId xmlns:a16="http://schemas.microsoft.com/office/drawing/2014/main" id="{94EE518D-2E52-1F43-9E84-9B872A0B8B47}"/>
              </a:ext>
            </a:extLst>
          </p:cNvPr>
          <p:cNvSpPr>
            <a:spLocks noGrp="1"/>
          </p:cNvSpPr>
          <p:nvPr>
            <p:ph type="sldNum"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116A2F9-7FE2-C046-95B2-2A4AC9CB3DF8}" type="slidenum">
              <a:rPr lang="en-US" altLang="en-US" sz="1400"/>
              <a:pPr>
                <a:spcBef>
                  <a:spcPct val="0"/>
                </a:spcBef>
                <a:buFontTx/>
                <a:buNone/>
              </a:pPr>
              <a:t>9</a:t>
            </a:fld>
            <a:endParaRPr lang="en-US" altLang="en-US" sz="1400" dirty="0"/>
          </a:p>
        </p:txBody>
      </p:sp>
      <p:sp>
        <p:nvSpPr>
          <p:cNvPr id="12291" name="Rectangle 2">
            <a:extLst>
              <a:ext uri="{FF2B5EF4-FFF2-40B4-BE49-F238E27FC236}">
                <a16:creationId xmlns:a16="http://schemas.microsoft.com/office/drawing/2014/main" id="{1376376B-EAB8-2B4B-BE56-5AB70206019B}"/>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Logical Implementations</a:t>
            </a:r>
          </a:p>
        </p:txBody>
      </p:sp>
      <p:sp>
        <p:nvSpPr>
          <p:cNvPr id="12292" name="Rectangle 3">
            <a:extLst>
              <a:ext uri="{FF2B5EF4-FFF2-40B4-BE49-F238E27FC236}">
                <a16:creationId xmlns:a16="http://schemas.microsoft.com/office/drawing/2014/main" id="{0792FF0C-261E-E245-9F9A-85F5150DD09E}"/>
              </a:ext>
            </a:extLst>
          </p:cNvPr>
          <p:cNvSpPr>
            <a:spLocks noGrp="1" noChangeArrowheads="1"/>
          </p:cNvSpPr>
          <p:nvPr>
            <p:ph type="body" idx="1"/>
          </p:nvPr>
        </p:nvSpPr>
        <p:spPr>
          <a:xfrm>
            <a:off x="457200" y="1371600"/>
            <a:ext cx="8229600" cy="4572000"/>
          </a:xfrm>
        </p:spPr>
        <p:txBody>
          <a:bodyPr/>
          <a:lstStyle/>
          <a:p>
            <a:pPr marL="0" indent="0" eaLnBrk="1" hangingPunct="1">
              <a:lnSpc>
                <a:spcPct val="90000"/>
              </a:lnSpc>
              <a:buFontTx/>
              <a:buNone/>
            </a:pPr>
            <a:r>
              <a:rPr lang="en-US" altLang="en-US" sz="2800" dirty="0">
                <a:ea typeface="ＭＳ Ｐゴシック" panose="020B0600070205080204" pitchFamily="34" charset="-128"/>
              </a:rPr>
              <a:t>Two logical implementations of containers:</a:t>
            </a:r>
          </a:p>
          <a:p>
            <a:pPr marL="0" indent="0" eaLnBrk="1" hangingPunct="1">
              <a:lnSpc>
                <a:spcPct val="90000"/>
              </a:lnSpc>
              <a:buFontTx/>
              <a:buNone/>
            </a:pPr>
            <a:r>
              <a:rPr lang="en-US" altLang="en-US" sz="2800" dirty="0">
                <a:solidFill>
                  <a:srgbClr val="FF6600"/>
                </a:solidFill>
                <a:ea typeface="ＭＳ Ｐゴシック" panose="020B0600070205080204" pitchFamily="34" charset="-128"/>
              </a:rPr>
              <a:t>Array-based Implementation</a:t>
            </a:r>
          </a:p>
          <a:p>
            <a:pPr marL="0" indent="0" eaLnBrk="1" hangingPunct="1">
              <a:lnSpc>
                <a:spcPct val="90000"/>
              </a:lnSpc>
              <a:buFontTx/>
              <a:buNone/>
            </a:pPr>
            <a:r>
              <a:rPr lang="en-US" altLang="en-US" sz="2800" dirty="0">
                <a:ea typeface="ＭＳ Ｐゴシック" panose="020B0600070205080204" pitchFamily="34" charset="-128"/>
              </a:rPr>
              <a:t>Objects in the container are kept in an array</a:t>
            </a:r>
          </a:p>
          <a:p>
            <a:pPr marL="0" indent="0" eaLnBrk="1" hangingPunct="1">
              <a:lnSpc>
                <a:spcPct val="90000"/>
              </a:lnSpc>
              <a:spcBef>
                <a:spcPct val="0"/>
              </a:spcBef>
              <a:buFontTx/>
              <a:buNone/>
            </a:pPr>
            <a:endParaRPr lang="en-US" altLang="en-US" sz="2800" dirty="0">
              <a:solidFill>
                <a:srgbClr val="FF6600"/>
              </a:solidFill>
              <a:ea typeface="ＭＳ Ｐゴシック" panose="020B0600070205080204" pitchFamily="34" charset="-128"/>
            </a:endParaRPr>
          </a:p>
          <a:p>
            <a:pPr marL="0" indent="0" eaLnBrk="1" hangingPunct="1">
              <a:lnSpc>
                <a:spcPct val="90000"/>
              </a:lnSpc>
              <a:buFontTx/>
              <a:buNone/>
            </a:pPr>
            <a:r>
              <a:rPr lang="en-US" altLang="en-US" sz="2800" dirty="0">
                <a:solidFill>
                  <a:srgbClr val="FF6600"/>
                </a:solidFill>
                <a:ea typeface="ＭＳ Ｐゴシック" panose="020B0600070205080204" pitchFamily="34" charset="-128"/>
              </a:rPr>
              <a:t>Linked-based Implementation</a:t>
            </a:r>
          </a:p>
          <a:p>
            <a:pPr marL="0" indent="0" eaLnBrk="1" hangingPunct="1">
              <a:lnSpc>
                <a:spcPct val="90000"/>
              </a:lnSpc>
              <a:buFontTx/>
              <a:buNone/>
            </a:pPr>
            <a:r>
              <a:rPr lang="en-US" altLang="en-US" sz="2800" dirty="0">
                <a:ea typeface="ＭＳ Ｐゴシック" panose="020B0600070205080204" pitchFamily="34" charset="-128"/>
              </a:rPr>
              <a:t>Objects in the container are not kept physically together, but each item tells you where to go to get the next one in the structure </a:t>
            </a:r>
          </a:p>
        </p:txBody>
      </p:sp>
      <p:sp>
        <p:nvSpPr>
          <p:cNvPr id="12293" name="Rectangle 5">
            <a:extLst>
              <a:ext uri="{FF2B5EF4-FFF2-40B4-BE49-F238E27FC236}">
                <a16:creationId xmlns:a16="http://schemas.microsoft.com/office/drawing/2014/main" id="{32B63441-27A4-DB42-A60E-1DA647177FDB}"/>
              </a:ext>
            </a:extLst>
          </p:cNvPr>
          <p:cNvSpPr>
            <a:spLocks noChangeArrowheads="1"/>
          </p:cNvSpPr>
          <p:nvPr/>
        </p:nvSpPr>
        <p:spPr bwMode="auto">
          <a:xfrm>
            <a:off x="1371600" y="5562600"/>
            <a:ext cx="6553200" cy="6858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800" i="1" baseline="1000" dirty="0"/>
              <a:t>Did you ever play treasure hunt, a game in which each clue</a:t>
            </a:r>
          </a:p>
          <a:p>
            <a:pPr algn="ctr">
              <a:spcBef>
                <a:spcPct val="0"/>
              </a:spcBef>
              <a:buFontTx/>
              <a:buNone/>
            </a:pPr>
            <a:r>
              <a:rPr lang="en-US" altLang="en-US" sz="2800" i="1" baseline="1000" dirty="0"/>
              <a:t> told you where to go to get the next clue?</a:t>
            </a:r>
          </a:p>
        </p:txBody>
      </p:sp>
    </p:spTree>
  </p:cSld>
  <p:clrMapOvr>
    <a:masterClrMapping/>
  </p:clrMapOvr>
</p:sld>
</file>

<file path=ppt/theme/theme1.xml><?xml version="1.0" encoding="utf-8"?>
<a:theme xmlns:a="http://schemas.openxmlformats.org/drawingml/2006/main" name="cs0_design">
  <a:themeElements>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s0_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s0_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s0_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s0_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s0_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s0_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s0_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s0_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s0_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s0_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s0_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s0_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OS9:Desktop Folder:cs0_design.pot</Template>
  <TotalTime>4480</TotalTime>
  <Words>1754</Words>
  <Application>Microsoft Macintosh PowerPoint</Application>
  <PresentationFormat>On-screen Show (4:3)</PresentationFormat>
  <Paragraphs>398</Paragraphs>
  <Slides>48</Slides>
  <Notes>47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ＭＳ Ｐゴシック</vt:lpstr>
      <vt:lpstr>Arial</vt:lpstr>
      <vt:lpstr>Arial Narrow</vt:lpstr>
      <vt:lpstr>Bradley Hand ITC TT-Bold</vt:lpstr>
      <vt:lpstr>Times</vt:lpstr>
      <vt:lpstr>cs0_design</vt:lpstr>
      <vt:lpstr>Chapter 8</vt:lpstr>
      <vt:lpstr>Chapter Goals (1 of 2)</vt:lpstr>
      <vt:lpstr>Chapter Goals (2 of 2)</vt:lpstr>
      <vt:lpstr>Abstract Data Types</vt:lpstr>
      <vt:lpstr>Three Views of Data (1 of 4)</vt:lpstr>
      <vt:lpstr>Three Views of Data (2 of 4)</vt:lpstr>
      <vt:lpstr>Three Views of Data (3 of 4)</vt:lpstr>
      <vt:lpstr>Three Views of Data (4 of 4)</vt:lpstr>
      <vt:lpstr>Logical Implementations</vt:lpstr>
      <vt:lpstr>Stacks (1 of 2)</vt:lpstr>
      <vt:lpstr>Stacks (2 of 2)</vt:lpstr>
      <vt:lpstr>Queues (1 of 2)</vt:lpstr>
      <vt:lpstr>Queues (2 of 2)</vt:lpstr>
      <vt:lpstr>Lists</vt:lpstr>
      <vt:lpstr>Array-Based Implementations</vt:lpstr>
      <vt:lpstr>Linked Implementations</vt:lpstr>
      <vt:lpstr>Algorithm for Creating and Printing Items in a List</vt:lpstr>
      <vt:lpstr>Logical Level</vt:lpstr>
      <vt:lpstr>Trees (1 of 3)</vt:lpstr>
      <vt:lpstr>Trees (2 of 3)</vt:lpstr>
      <vt:lpstr>Trees (3 of 3)</vt:lpstr>
      <vt:lpstr>Binary Search Tree (1 of 5) </vt:lpstr>
      <vt:lpstr>Binary Search Tree (2 of 5)</vt:lpstr>
      <vt:lpstr>Binary Search Tree (4 of 5)</vt:lpstr>
      <vt:lpstr>Binary Search Tree (5 of 5)</vt:lpstr>
      <vt:lpstr>Binary Search Tree (6 of 6)</vt:lpstr>
      <vt:lpstr>Building Binary Search Tree (1 of 3)</vt:lpstr>
      <vt:lpstr>Building Binary Search Tree (2 of 3)</vt:lpstr>
      <vt:lpstr>Building Binary Search Tree (3 of 3)</vt:lpstr>
      <vt:lpstr>Graphs (1 of 4)</vt:lpstr>
      <vt:lpstr>Graphs (2 of 4)</vt:lpstr>
      <vt:lpstr>Graphs (3 of 4)</vt:lpstr>
      <vt:lpstr>Graphs (4 of 4)</vt:lpstr>
      <vt:lpstr>Graph Algorithms</vt:lpstr>
      <vt:lpstr>PowerPoint Presentation</vt:lpstr>
      <vt:lpstr>Can We Get From Austin to Washington? (1 of 2)</vt:lpstr>
      <vt:lpstr>Can We Get From Austin to Washington? (2 of 2)</vt:lpstr>
      <vt:lpstr>Breadth-First Search </vt:lpstr>
      <vt:lpstr>PowerPoint Presentation</vt:lpstr>
      <vt:lpstr>How Can I Get From Austin To Washington In The Fewest Number Of Stops?</vt:lpstr>
      <vt:lpstr> Breadth-First Search Traveling from Austin To Washington, DC</vt:lpstr>
      <vt:lpstr>Subprogram Statements (1 of 5)</vt:lpstr>
      <vt:lpstr>Subprogram Statements (2 of 5)</vt:lpstr>
      <vt:lpstr>Subprogram Statements (3 of 5)</vt:lpstr>
      <vt:lpstr>Subprogram Statements (4 of 5)</vt:lpstr>
      <vt:lpstr>Ethical Issues</vt:lpstr>
      <vt:lpstr>Who Am I?</vt:lpstr>
      <vt:lpstr>Do You Know?</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Jones &amp; Bartlett Publishers</dc:creator>
  <cp:lastModifiedBy>Rachel DiMaggio</cp:lastModifiedBy>
  <cp:revision>159</cp:revision>
  <dcterms:created xsi:type="dcterms:W3CDTF">2002-06-09T18:46:17Z</dcterms:created>
  <dcterms:modified xsi:type="dcterms:W3CDTF">2018-12-03T19:52:14Z</dcterms:modified>
</cp:coreProperties>
</file>

<file path=docProps/thumbnail.jpeg>
</file>